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notesMasterIdLst>
    <p:notesMasterId r:id="rId4"/>
  </p:notesMasterIdLst>
  <p:sldIdLst>
    <p:sldId id="257" r:id="rId2"/>
    <p:sldId id="258" r:id="rId3"/>
  </p:sldIdLst>
  <p:sldSz cx="50399950" cy="283464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7837"/>
    <p:restoredTop sz="91293" autoAdjust="0"/>
  </p:normalViewPr>
  <p:slideViewPr>
    <p:cSldViewPr snapToGrid="0">
      <p:cViewPr varScale="1">
        <p:scale>
          <a:sx n="27" d="100"/>
          <a:sy n="27" d="100"/>
        </p:scale>
        <p:origin x="1600" y="232"/>
      </p:cViewPr>
      <p:guideLst/>
    </p:cSldViewPr>
  </p:slideViewPr>
  <p:notesTextViewPr>
    <p:cViewPr>
      <p:scale>
        <a:sx n="75" d="100"/>
        <a:sy n="75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CL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383EBDC-2B63-4070-922B-F7240DA8E0CB}" type="datetimeFigureOut">
              <a:rPr lang="es-CL" smtClean="0"/>
              <a:t>24-06-25</a:t>
            </a:fld>
            <a:endParaRPr lang="es-CL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CL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L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CL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7B1C64C-654E-49E1-B5D0-F9052E71FEB7}" type="slidenum">
              <a:rPr lang="es-CL" smtClean="0"/>
              <a:t>‹#›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114561759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7B1C64C-654E-49E1-B5D0-F9052E71FEB7}" type="slidenum">
              <a:rPr lang="es-CL" smtClean="0"/>
              <a:t>1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377394076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7686569-1349-E023-DD77-55744C9842F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36BB981-55C5-649D-42E2-8DB80E299C7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>
          <a:xfrm>
            <a:off x="1063625" y="1143000"/>
            <a:ext cx="4730750" cy="3086100"/>
          </a:xfrm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71230617-A780-D92F-0392-C2C201660B9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928F57E-5CAB-9DE9-236C-09BDBC75FCB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7B1C64C-654E-49E1-B5D0-F9052E71FEB7}" type="slidenum">
              <a:rPr lang="es-CL" smtClean="0"/>
              <a:t>2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208965779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299994" y="4639100"/>
            <a:ext cx="37799963" cy="9868747"/>
          </a:xfrm>
        </p:spPr>
        <p:txBody>
          <a:bodyPr anchor="b"/>
          <a:lstStyle>
            <a:lvl1pPr algn="ctr">
              <a:defRPr sz="2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299994" y="14888424"/>
            <a:ext cx="37799963" cy="6843816"/>
          </a:xfrm>
        </p:spPr>
        <p:txBody>
          <a:bodyPr/>
          <a:lstStyle>
            <a:lvl1pPr marL="0" indent="0" algn="ctr">
              <a:buNone/>
              <a:defRPr sz="9920"/>
            </a:lvl1pPr>
            <a:lvl2pPr marL="1889745" indent="0" algn="ctr">
              <a:buNone/>
              <a:defRPr sz="8267"/>
            </a:lvl2pPr>
            <a:lvl3pPr marL="3779490" indent="0" algn="ctr">
              <a:buNone/>
              <a:defRPr sz="7440"/>
            </a:lvl3pPr>
            <a:lvl4pPr marL="5669234" indent="0" algn="ctr">
              <a:buNone/>
              <a:defRPr sz="6613"/>
            </a:lvl4pPr>
            <a:lvl5pPr marL="7558979" indent="0" algn="ctr">
              <a:buNone/>
              <a:defRPr sz="6613"/>
            </a:lvl5pPr>
            <a:lvl6pPr marL="9448724" indent="0" algn="ctr">
              <a:buNone/>
              <a:defRPr sz="6613"/>
            </a:lvl6pPr>
            <a:lvl7pPr marL="11338469" indent="0" algn="ctr">
              <a:buNone/>
              <a:defRPr sz="6613"/>
            </a:lvl7pPr>
            <a:lvl8pPr marL="13228213" indent="0" algn="ctr">
              <a:buNone/>
              <a:defRPr sz="6613"/>
            </a:lvl8pPr>
            <a:lvl9pPr marL="15117958" indent="0" algn="ctr">
              <a:buNone/>
              <a:defRPr sz="6613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CD02E8-6381-436F-811A-DDE979447153}" type="datetimeFigureOut">
              <a:rPr lang="es-CL" smtClean="0"/>
              <a:t>24-06-25</a:t>
            </a:fld>
            <a:endParaRPr lang="es-C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6A1156-56DD-4B55-9676-1F4EDDB44F1B}" type="slidenum">
              <a:rPr lang="es-CL" smtClean="0"/>
              <a:t>‹#›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31563379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CD02E8-6381-436F-811A-DDE979447153}" type="datetimeFigureOut">
              <a:rPr lang="es-CL" smtClean="0"/>
              <a:t>24-06-25</a:t>
            </a:fld>
            <a:endParaRPr lang="es-C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6A1156-56DD-4B55-9676-1F4EDDB44F1B}" type="slidenum">
              <a:rPr lang="es-CL" smtClean="0"/>
              <a:t>‹#›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31021446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6067464" y="1509183"/>
            <a:ext cx="10867489" cy="24022264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464997" y="1509183"/>
            <a:ext cx="31972468" cy="2402226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CD02E8-6381-436F-811A-DDE979447153}" type="datetimeFigureOut">
              <a:rPr lang="es-CL" smtClean="0"/>
              <a:t>24-06-25</a:t>
            </a:fld>
            <a:endParaRPr lang="es-C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6A1156-56DD-4B55-9676-1F4EDDB44F1B}" type="slidenum">
              <a:rPr lang="es-CL" smtClean="0"/>
              <a:t>‹#›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22356350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CD02E8-6381-436F-811A-DDE979447153}" type="datetimeFigureOut">
              <a:rPr lang="es-CL" smtClean="0"/>
              <a:t>24-06-25</a:t>
            </a:fld>
            <a:endParaRPr lang="es-C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6A1156-56DD-4B55-9676-1F4EDDB44F1B}" type="slidenum">
              <a:rPr lang="es-CL" smtClean="0"/>
              <a:t>‹#›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27781622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38747" y="7066919"/>
            <a:ext cx="43469957" cy="11791313"/>
          </a:xfrm>
        </p:spPr>
        <p:txBody>
          <a:bodyPr anchor="b"/>
          <a:lstStyle>
            <a:lvl1pPr>
              <a:defRPr sz="2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438747" y="18969782"/>
            <a:ext cx="43469957" cy="6200773"/>
          </a:xfrm>
        </p:spPr>
        <p:txBody>
          <a:bodyPr/>
          <a:lstStyle>
            <a:lvl1pPr marL="0" indent="0">
              <a:buNone/>
              <a:defRPr sz="9920">
                <a:solidFill>
                  <a:schemeClr val="tx1">
                    <a:tint val="75000"/>
                  </a:schemeClr>
                </a:solidFill>
              </a:defRPr>
            </a:lvl1pPr>
            <a:lvl2pPr marL="1889745" indent="0">
              <a:buNone/>
              <a:defRPr sz="8267">
                <a:solidFill>
                  <a:schemeClr val="tx1">
                    <a:tint val="75000"/>
                  </a:schemeClr>
                </a:solidFill>
              </a:defRPr>
            </a:lvl2pPr>
            <a:lvl3pPr marL="3779490" indent="0">
              <a:buNone/>
              <a:defRPr sz="7440">
                <a:solidFill>
                  <a:schemeClr val="tx1">
                    <a:tint val="75000"/>
                  </a:schemeClr>
                </a:solidFill>
              </a:defRPr>
            </a:lvl3pPr>
            <a:lvl4pPr marL="5669234" indent="0">
              <a:buNone/>
              <a:defRPr sz="6613">
                <a:solidFill>
                  <a:schemeClr val="tx1">
                    <a:tint val="75000"/>
                  </a:schemeClr>
                </a:solidFill>
              </a:defRPr>
            </a:lvl4pPr>
            <a:lvl5pPr marL="7558979" indent="0">
              <a:buNone/>
              <a:defRPr sz="6613">
                <a:solidFill>
                  <a:schemeClr val="tx1">
                    <a:tint val="75000"/>
                  </a:schemeClr>
                </a:solidFill>
              </a:defRPr>
            </a:lvl5pPr>
            <a:lvl6pPr marL="9448724" indent="0">
              <a:buNone/>
              <a:defRPr sz="6613">
                <a:solidFill>
                  <a:schemeClr val="tx1">
                    <a:tint val="75000"/>
                  </a:schemeClr>
                </a:solidFill>
              </a:defRPr>
            </a:lvl6pPr>
            <a:lvl7pPr marL="11338469" indent="0">
              <a:buNone/>
              <a:defRPr sz="6613">
                <a:solidFill>
                  <a:schemeClr val="tx1">
                    <a:tint val="75000"/>
                  </a:schemeClr>
                </a:solidFill>
              </a:defRPr>
            </a:lvl7pPr>
            <a:lvl8pPr marL="13228213" indent="0">
              <a:buNone/>
              <a:defRPr sz="6613">
                <a:solidFill>
                  <a:schemeClr val="tx1">
                    <a:tint val="75000"/>
                  </a:schemeClr>
                </a:solidFill>
              </a:defRPr>
            </a:lvl8pPr>
            <a:lvl9pPr marL="15117958" indent="0">
              <a:buNone/>
              <a:defRPr sz="6613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CD02E8-6381-436F-811A-DDE979447153}" type="datetimeFigureOut">
              <a:rPr lang="es-CL" smtClean="0"/>
              <a:t>24-06-25</a:t>
            </a:fld>
            <a:endParaRPr lang="es-C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6A1156-56DD-4B55-9676-1F4EDDB44F1B}" type="slidenum">
              <a:rPr lang="es-CL" smtClean="0"/>
              <a:t>‹#›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23443207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464996" y="7545917"/>
            <a:ext cx="21419979" cy="1798553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514975" y="7545917"/>
            <a:ext cx="21419979" cy="1798553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CD02E8-6381-436F-811A-DDE979447153}" type="datetimeFigureOut">
              <a:rPr lang="es-CL" smtClean="0"/>
              <a:t>24-06-25</a:t>
            </a:fld>
            <a:endParaRPr lang="es-C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6A1156-56DD-4B55-9676-1F4EDDB44F1B}" type="slidenum">
              <a:rPr lang="es-CL" smtClean="0"/>
              <a:t>‹#›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26627805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71561" y="1509185"/>
            <a:ext cx="43469957" cy="547899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471563" y="6948807"/>
            <a:ext cx="21321539" cy="3405503"/>
          </a:xfrm>
        </p:spPr>
        <p:txBody>
          <a:bodyPr anchor="b"/>
          <a:lstStyle>
            <a:lvl1pPr marL="0" indent="0">
              <a:buNone/>
              <a:defRPr sz="9920" b="1"/>
            </a:lvl1pPr>
            <a:lvl2pPr marL="1889745" indent="0">
              <a:buNone/>
              <a:defRPr sz="8267" b="1"/>
            </a:lvl2pPr>
            <a:lvl3pPr marL="3779490" indent="0">
              <a:buNone/>
              <a:defRPr sz="7440" b="1"/>
            </a:lvl3pPr>
            <a:lvl4pPr marL="5669234" indent="0">
              <a:buNone/>
              <a:defRPr sz="6613" b="1"/>
            </a:lvl4pPr>
            <a:lvl5pPr marL="7558979" indent="0">
              <a:buNone/>
              <a:defRPr sz="6613" b="1"/>
            </a:lvl5pPr>
            <a:lvl6pPr marL="9448724" indent="0">
              <a:buNone/>
              <a:defRPr sz="6613" b="1"/>
            </a:lvl6pPr>
            <a:lvl7pPr marL="11338469" indent="0">
              <a:buNone/>
              <a:defRPr sz="6613" b="1"/>
            </a:lvl7pPr>
            <a:lvl8pPr marL="13228213" indent="0">
              <a:buNone/>
              <a:defRPr sz="6613" b="1"/>
            </a:lvl8pPr>
            <a:lvl9pPr marL="15117958" indent="0">
              <a:buNone/>
              <a:defRPr sz="6613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71563" y="10354310"/>
            <a:ext cx="21321539" cy="1522963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5514975" y="6948807"/>
            <a:ext cx="21426543" cy="3405503"/>
          </a:xfrm>
        </p:spPr>
        <p:txBody>
          <a:bodyPr anchor="b"/>
          <a:lstStyle>
            <a:lvl1pPr marL="0" indent="0">
              <a:buNone/>
              <a:defRPr sz="9920" b="1"/>
            </a:lvl1pPr>
            <a:lvl2pPr marL="1889745" indent="0">
              <a:buNone/>
              <a:defRPr sz="8267" b="1"/>
            </a:lvl2pPr>
            <a:lvl3pPr marL="3779490" indent="0">
              <a:buNone/>
              <a:defRPr sz="7440" b="1"/>
            </a:lvl3pPr>
            <a:lvl4pPr marL="5669234" indent="0">
              <a:buNone/>
              <a:defRPr sz="6613" b="1"/>
            </a:lvl4pPr>
            <a:lvl5pPr marL="7558979" indent="0">
              <a:buNone/>
              <a:defRPr sz="6613" b="1"/>
            </a:lvl5pPr>
            <a:lvl6pPr marL="9448724" indent="0">
              <a:buNone/>
              <a:defRPr sz="6613" b="1"/>
            </a:lvl6pPr>
            <a:lvl7pPr marL="11338469" indent="0">
              <a:buNone/>
              <a:defRPr sz="6613" b="1"/>
            </a:lvl7pPr>
            <a:lvl8pPr marL="13228213" indent="0">
              <a:buNone/>
              <a:defRPr sz="6613" b="1"/>
            </a:lvl8pPr>
            <a:lvl9pPr marL="15117958" indent="0">
              <a:buNone/>
              <a:defRPr sz="6613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5514975" y="10354310"/>
            <a:ext cx="21426543" cy="1522963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CD02E8-6381-436F-811A-DDE979447153}" type="datetimeFigureOut">
              <a:rPr lang="es-CL" smtClean="0"/>
              <a:t>24-06-25</a:t>
            </a:fld>
            <a:endParaRPr lang="es-CL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6A1156-56DD-4B55-9676-1F4EDDB44F1B}" type="slidenum">
              <a:rPr lang="es-CL" smtClean="0"/>
              <a:t>‹#›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335704435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CD02E8-6381-436F-811A-DDE979447153}" type="datetimeFigureOut">
              <a:rPr lang="es-CL" smtClean="0"/>
              <a:t>24-06-25</a:t>
            </a:fld>
            <a:endParaRPr lang="es-CL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6A1156-56DD-4B55-9676-1F4EDDB44F1B}" type="slidenum">
              <a:rPr lang="es-CL" smtClean="0"/>
              <a:t>‹#›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367464635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CD02E8-6381-436F-811A-DDE979447153}" type="datetimeFigureOut">
              <a:rPr lang="es-CL" smtClean="0"/>
              <a:t>24-06-25</a:t>
            </a:fld>
            <a:endParaRPr lang="es-CL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6A1156-56DD-4B55-9676-1F4EDDB44F1B}" type="slidenum">
              <a:rPr lang="es-CL" smtClean="0"/>
              <a:t>‹#›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22805260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71563" y="1889760"/>
            <a:ext cx="16255294" cy="6614160"/>
          </a:xfrm>
        </p:spPr>
        <p:txBody>
          <a:bodyPr anchor="b"/>
          <a:lstStyle>
            <a:lvl1pPr>
              <a:defRPr sz="13227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1426543" y="4081359"/>
            <a:ext cx="25514975" cy="20144317"/>
          </a:xfrm>
        </p:spPr>
        <p:txBody>
          <a:bodyPr/>
          <a:lstStyle>
            <a:lvl1pPr>
              <a:defRPr sz="13227"/>
            </a:lvl1pPr>
            <a:lvl2pPr>
              <a:defRPr sz="11573"/>
            </a:lvl2pPr>
            <a:lvl3pPr>
              <a:defRPr sz="9920"/>
            </a:lvl3pPr>
            <a:lvl4pPr>
              <a:defRPr sz="8267"/>
            </a:lvl4pPr>
            <a:lvl5pPr>
              <a:defRPr sz="8267"/>
            </a:lvl5pPr>
            <a:lvl6pPr>
              <a:defRPr sz="8267"/>
            </a:lvl6pPr>
            <a:lvl7pPr>
              <a:defRPr sz="8267"/>
            </a:lvl7pPr>
            <a:lvl8pPr>
              <a:defRPr sz="8267"/>
            </a:lvl8pPr>
            <a:lvl9pPr>
              <a:defRPr sz="8267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471563" y="8503920"/>
            <a:ext cx="16255294" cy="15754564"/>
          </a:xfrm>
        </p:spPr>
        <p:txBody>
          <a:bodyPr/>
          <a:lstStyle>
            <a:lvl1pPr marL="0" indent="0">
              <a:buNone/>
              <a:defRPr sz="6613"/>
            </a:lvl1pPr>
            <a:lvl2pPr marL="1889745" indent="0">
              <a:buNone/>
              <a:defRPr sz="5787"/>
            </a:lvl2pPr>
            <a:lvl3pPr marL="3779490" indent="0">
              <a:buNone/>
              <a:defRPr sz="4960"/>
            </a:lvl3pPr>
            <a:lvl4pPr marL="5669234" indent="0">
              <a:buNone/>
              <a:defRPr sz="4133"/>
            </a:lvl4pPr>
            <a:lvl5pPr marL="7558979" indent="0">
              <a:buNone/>
              <a:defRPr sz="4133"/>
            </a:lvl5pPr>
            <a:lvl6pPr marL="9448724" indent="0">
              <a:buNone/>
              <a:defRPr sz="4133"/>
            </a:lvl6pPr>
            <a:lvl7pPr marL="11338469" indent="0">
              <a:buNone/>
              <a:defRPr sz="4133"/>
            </a:lvl7pPr>
            <a:lvl8pPr marL="13228213" indent="0">
              <a:buNone/>
              <a:defRPr sz="4133"/>
            </a:lvl8pPr>
            <a:lvl9pPr marL="15117958" indent="0">
              <a:buNone/>
              <a:defRPr sz="413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CD02E8-6381-436F-811A-DDE979447153}" type="datetimeFigureOut">
              <a:rPr lang="es-CL" smtClean="0"/>
              <a:t>24-06-25</a:t>
            </a:fld>
            <a:endParaRPr lang="es-C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6A1156-56DD-4B55-9676-1F4EDDB44F1B}" type="slidenum">
              <a:rPr lang="es-CL" smtClean="0"/>
              <a:t>‹#›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40638209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71563" y="1889760"/>
            <a:ext cx="16255294" cy="6614160"/>
          </a:xfrm>
        </p:spPr>
        <p:txBody>
          <a:bodyPr anchor="b"/>
          <a:lstStyle>
            <a:lvl1pPr>
              <a:defRPr sz="13227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1426543" y="4081359"/>
            <a:ext cx="25514975" cy="20144317"/>
          </a:xfrm>
        </p:spPr>
        <p:txBody>
          <a:bodyPr anchor="t"/>
          <a:lstStyle>
            <a:lvl1pPr marL="0" indent="0">
              <a:buNone/>
              <a:defRPr sz="13227"/>
            </a:lvl1pPr>
            <a:lvl2pPr marL="1889745" indent="0">
              <a:buNone/>
              <a:defRPr sz="11573"/>
            </a:lvl2pPr>
            <a:lvl3pPr marL="3779490" indent="0">
              <a:buNone/>
              <a:defRPr sz="9920"/>
            </a:lvl3pPr>
            <a:lvl4pPr marL="5669234" indent="0">
              <a:buNone/>
              <a:defRPr sz="8267"/>
            </a:lvl4pPr>
            <a:lvl5pPr marL="7558979" indent="0">
              <a:buNone/>
              <a:defRPr sz="8267"/>
            </a:lvl5pPr>
            <a:lvl6pPr marL="9448724" indent="0">
              <a:buNone/>
              <a:defRPr sz="8267"/>
            </a:lvl6pPr>
            <a:lvl7pPr marL="11338469" indent="0">
              <a:buNone/>
              <a:defRPr sz="8267"/>
            </a:lvl7pPr>
            <a:lvl8pPr marL="13228213" indent="0">
              <a:buNone/>
              <a:defRPr sz="8267"/>
            </a:lvl8pPr>
            <a:lvl9pPr marL="15117958" indent="0">
              <a:buNone/>
              <a:defRPr sz="8267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471563" y="8503920"/>
            <a:ext cx="16255294" cy="15754564"/>
          </a:xfrm>
        </p:spPr>
        <p:txBody>
          <a:bodyPr/>
          <a:lstStyle>
            <a:lvl1pPr marL="0" indent="0">
              <a:buNone/>
              <a:defRPr sz="6613"/>
            </a:lvl1pPr>
            <a:lvl2pPr marL="1889745" indent="0">
              <a:buNone/>
              <a:defRPr sz="5787"/>
            </a:lvl2pPr>
            <a:lvl3pPr marL="3779490" indent="0">
              <a:buNone/>
              <a:defRPr sz="4960"/>
            </a:lvl3pPr>
            <a:lvl4pPr marL="5669234" indent="0">
              <a:buNone/>
              <a:defRPr sz="4133"/>
            </a:lvl4pPr>
            <a:lvl5pPr marL="7558979" indent="0">
              <a:buNone/>
              <a:defRPr sz="4133"/>
            </a:lvl5pPr>
            <a:lvl6pPr marL="9448724" indent="0">
              <a:buNone/>
              <a:defRPr sz="4133"/>
            </a:lvl6pPr>
            <a:lvl7pPr marL="11338469" indent="0">
              <a:buNone/>
              <a:defRPr sz="4133"/>
            </a:lvl7pPr>
            <a:lvl8pPr marL="13228213" indent="0">
              <a:buNone/>
              <a:defRPr sz="4133"/>
            </a:lvl8pPr>
            <a:lvl9pPr marL="15117958" indent="0">
              <a:buNone/>
              <a:defRPr sz="413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CD02E8-6381-436F-811A-DDE979447153}" type="datetimeFigureOut">
              <a:rPr lang="es-CL" smtClean="0"/>
              <a:t>24-06-25</a:t>
            </a:fld>
            <a:endParaRPr lang="es-C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6A1156-56DD-4B55-9676-1F4EDDB44F1B}" type="slidenum">
              <a:rPr lang="es-CL" smtClean="0"/>
              <a:t>‹#›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38734387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464997" y="1509185"/>
            <a:ext cx="43469957" cy="547899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464997" y="7545917"/>
            <a:ext cx="43469957" cy="1798553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3464996" y="26272916"/>
            <a:ext cx="11339989" cy="150918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49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5CD02E8-6381-436F-811A-DDE979447153}" type="datetimeFigureOut">
              <a:rPr lang="es-CL" smtClean="0"/>
              <a:t>24-06-25</a:t>
            </a:fld>
            <a:endParaRPr lang="es-C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6694984" y="26272916"/>
            <a:ext cx="17009983" cy="150918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49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C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5594965" y="26272916"/>
            <a:ext cx="11339989" cy="150918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49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6A1156-56DD-4B55-9676-1F4EDDB44F1B}" type="slidenum">
              <a:rPr lang="es-CL" smtClean="0"/>
              <a:t>‹#›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25704904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3779490" rtl="0" eaLnBrk="1" latinLnBrk="0" hangingPunct="1">
        <a:lnSpc>
          <a:spcPct val="90000"/>
        </a:lnSpc>
        <a:spcBef>
          <a:spcPct val="0"/>
        </a:spcBef>
        <a:buNone/>
        <a:defRPr sz="18187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944872" indent="-944872" algn="l" defTabSz="3779490" rtl="0" eaLnBrk="1" latinLnBrk="0" hangingPunct="1">
        <a:lnSpc>
          <a:spcPct val="90000"/>
        </a:lnSpc>
        <a:spcBef>
          <a:spcPts val="4133"/>
        </a:spcBef>
        <a:buFont typeface="Arial" panose="020B0604020202020204" pitchFamily="34" charset="0"/>
        <a:buChar char="•"/>
        <a:defRPr sz="11573" kern="1200">
          <a:solidFill>
            <a:schemeClr val="tx1"/>
          </a:solidFill>
          <a:latin typeface="+mn-lt"/>
          <a:ea typeface="+mn-ea"/>
          <a:cs typeface="+mn-cs"/>
        </a:defRPr>
      </a:lvl1pPr>
      <a:lvl2pPr marL="2834617" indent="-944872" algn="l" defTabSz="3779490" rtl="0" eaLnBrk="1" latinLnBrk="0" hangingPunct="1">
        <a:lnSpc>
          <a:spcPct val="90000"/>
        </a:lnSpc>
        <a:spcBef>
          <a:spcPts val="2067"/>
        </a:spcBef>
        <a:buFont typeface="Arial" panose="020B0604020202020204" pitchFamily="34" charset="0"/>
        <a:buChar char="•"/>
        <a:defRPr sz="9920" kern="1200">
          <a:solidFill>
            <a:schemeClr val="tx1"/>
          </a:solidFill>
          <a:latin typeface="+mn-lt"/>
          <a:ea typeface="+mn-ea"/>
          <a:cs typeface="+mn-cs"/>
        </a:defRPr>
      </a:lvl2pPr>
      <a:lvl3pPr marL="4724362" indent="-944872" algn="l" defTabSz="3779490" rtl="0" eaLnBrk="1" latinLnBrk="0" hangingPunct="1">
        <a:lnSpc>
          <a:spcPct val="90000"/>
        </a:lnSpc>
        <a:spcBef>
          <a:spcPts val="2067"/>
        </a:spcBef>
        <a:buFont typeface="Arial" panose="020B0604020202020204" pitchFamily="34" charset="0"/>
        <a:buChar char="•"/>
        <a:defRPr sz="8267" kern="1200">
          <a:solidFill>
            <a:schemeClr val="tx1"/>
          </a:solidFill>
          <a:latin typeface="+mn-lt"/>
          <a:ea typeface="+mn-ea"/>
          <a:cs typeface="+mn-cs"/>
        </a:defRPr>
      </a:lvl3pPr>
      <a:lvl4pPr marL="6614107" indent="-944872" algn="l" defTabSz="3779490" rtl="0" eaLnBrk="1" latinLnBrk="0" hangingPunct="1">
        <a:lnSpc>
          <a:spcPct val="90000"/>
        </a:lnSpc>
        <a:spcBef>
          <a:spcPts val="2067"/>
        </a:spcBef>
        <a:buFont typeface="Arial" panose="020B0604020202020204" pitchFamily="34" charset="0"/>
        <a:buChar char="•"/>
        <a:defRPr sz="7440" kern="1200">
          <a:solidFill>
            <a:schemeClr val="tx1"/>
          </a:solidFill>
          <a:latin typeface="+mn-lt"/>
          <a:ea typeface="+mn-ea"/>
          <a:cs typeface="+mn-cs"/>
        </a:defRPr>
      </a:lvl4pPr>
      <a:lvl5pPr marL="8503851" indent="-944872" algn="l" defTabSz="3779490" rtl="0" eaLnBrk="1" latinLnBrk="0" hangingPunct="1">
        <a:lnSpc>
          <a:spcPct val="90000"/>
        </a:lnSpc>
        <a:spcBef>
          <a:spcPts val="2067"/>
        </a:spcBef>
        <a:buFont typeface="Arial" panose="020B0604020202020204" pitchFamily="34" charset="0"/>
        <a:buChar char="•"/>
        <a:defRPr sz="7440" kern="1200">
          <a:solidFill>
            <a:schemeClr val="tx1"/>
          </a:solidFill>
          <a:latin typeface="+mn-lt"/>
          <a:ea typeface="+mn-ea"/>
          <a:cs typeface="+mn-cs"/>
        </a:defRPr>
      </a:lvl5pPr>
      <a:lvl6pPr marL="10393596" indent="-944872" algn="l" defTabSz="3779490" rtl="0" eaLnBrk="1" latinLnBrk="0" hangingPunct="1">
        <a:lnSpc>
          <a:spcPct val="90000"/>
        </a:lnSpc>
        <a:spcBef>
          <a:spcPts val="2067"/>
        </a:spcBef>
        <a:buFont typeface="Arial" panose="020B0604020202020204" pitchFamily="34" charset="0"/>
        <a:buChar char="•"/>
        <a:defRPr sz="7440" kern="1200">
          <a:solidFill>
            <a:schemeClr val="tx1"/>
          </a:solidFill>
          <a:latin typeface="+mn-lt"/>
          <a:ea typeface="+mn-ea"/>
          <a:cs typeface="+mn-cs"/>
        </a:defRPr>
      </a:lvl6pPr>
      <a:lvl7pPr marL="12283341" indent="-944872" algn="l" defTabSz="3779490" rtl="0" eaLnBrk="1" latinLnBrk="0" hangingPunct="1">
        <a:lnSpc>
          <a:spcPct val="90000"/>
        </a:lnSpc>
        <a:spcBef>
          <a:spcPts val="2067"/>
        </a:spcBef>
        <a:buFont typeface="Arial" panose="020B0604020202020204" pitchFamily="34" charset="0"/>
        <a:buChar char="•"/>
        <a:defRPr sz="7440" kern="1200">
          <a:solidFill>
            <a:schemeClr val="tx1"/>
          </a:solidFill>
          <a:latin typeface="+mn-lt"/>
          <a:ea typeface="+mn-ea"/>
          <a:cs typeface="+mn-cs"/>
        </a:defRPr>
      </a:lvl7pPr>
      <a:lvl8pPr marL="14173086" indent="-944872" algn="l" defTabSz="3779490" rtl="0" eaLnBrk="1" latinLnBrk="0" hangingPunct="1">
        <a:lnSpc>
          <a:spcPct val="90000"/>
        </a:lnSpc>
        <a:spcBef>
          <a:spcPts val="2067"/>
        </a:spcBef>
        <a:buFont typeface="Arial" panose="020B0604020202020204" pitchFamily="34" charset="0"/>
        <a:buChar char="•"/>
        <a:defRPr sz="7440" kern="1200">
          <a:solidFill>
            <a:schemeClr val="tx1"/>
          </a:solidFill>
          <a:latin typeface="+mn-lt"/>
          <a:ea typeface="+mn-ea"/>
          <a:cs typeface="+mn-cs"/>
        </a:defRPr>
      </a:lvl8pPr>
      <a:lvl9pPr marL="16062830" indent="-944872" algn="l" defTabSz="3779490" rtl="0" eaLnBrk="1" latinLnBrk="0" hangingPunct="1">
        <a:lnSpc>
          <a:spcPct val="90000"/>
        </a:lnSpc>
        <a:spcBef>
          <a:spcPts val="2067"/>
        </a:spcBef>
        <a:buFont typeface="Arial" panose="020B0604020202020204" pitchFamily="34" charset="0"/>
        <a:buChar char="•"/>
        <a:defRPr sz="744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779490" rtl="0" eaLnBrk="1" latinLnBrk="0" hangingPunct="1">
        <a:defRPr sz="7440" kern="1200">
          <a:solidFill>
            <a:schemeClr val="tx1"/>
          </a:solidFill>
          <a:latin typeface="+mn-lt"/>
          <a:ea typeface="+mn-ea"/>
          <a:cs typeface="+mn-cs"/>
        </a:defRPr>
      </a:lvl1pPr>
      <a:lvl2pPr marL="1889745" algn="l" defTabSz="3779490" rtl="0" eaLnBrk="1" latinLnBrk="0" hangingPunct="1">
        <a:defRPr sz="7440" kern="1200">
          <a:solidFill>
            <a:schemeClr val="tx1"/>
          </a:solidFill>
          <a:latin typeface="+mn-lt"/>
          <a:ea typeface="+mn-ea"/>
          <a:cs typeface="+mn-cs"/>
        </a:defRPr>
      </a:lvl2pPr>
      <a:lvl3pPr marL="3779490" algn="l" defTabSz="3779490" rtl="0" eaLnBrk="1" latinLnBrk="0" hangingPunct="1">
        <a:defRPr sz="7440" kern="1200">
          <a:solidFill>
            <a:schemeClr val="tx1"/>
          </a:solidFill>
          <a:latin typeface="+mn-lt"/>
          <a:ea typeface="+mn-ea"/>
          <a:cs typeface="+mn-cs"/>
        </a:defRPr>
      </a:lvl3pPr>
      <a:lvl4pPr marL="5669234" algn="l" defTabSz="3779490" rtl="0" eaLnBrk="1" latinLnBrk="0" hangingPunct="1">
        <a:defRPr sz="7440" kern="1200">
          <a:solidFill>
            <a:schemeClr val="tx1"/>
          </a:solidFill>
          <a:latin typeface="+mn-lt"/>
          <a:ea typeface="+mn-ea"/>
          <a:cs typeface="+mn-cs"/>
        </a:defRPr>
      </a:lvl4pPr>
      <a:lvl5pPr marL="7558979" algn="l" defTabSz="3779490" rtl="0" eaLnBrk="1" latinLnBrk="0" hangingPunct="1">
        <a:defRPr sz="7440" kern="1200">
          <a:solidFill>
            <a:schemeClr val="tx1"/>
          </a:solidFill>
          <a:latin typeface="+mn-lt"/>
          <a:ea typeface="+mn-ea"/>
          <a:cs typeface="+mn-cs"/>
        </a:defRPr>
      </a:lvl5pPr>
      <a:lvl6pPr marL="9448724" algn="l" defTabSz="3779490" rtl="0" eaLnBrk="1" latinLnBrk="0" hangingPunct="1">
        <a:defRPr sz="7440" kern="1200">
          <a:solidFill>
            <a:schemeClr val="tx1"/>
          </a:solidFill>
          <a:latin typeface="+mn-lt"/>
          <a:ea typeface="+mn-ea"/>
          <a:cs typeface="+mn-cs"/>
        </a:defRPr>
      </a:lvl6pPr>
      <a:lvl7pPr marL="11338469" algn="l" defTabSz="3779490" rtl="0" eaLnBrk="1" latinLnBrk="0" hangingPunct="1">
        <a:defRPr sz="7440" kern="1200">
          <a:solidFill>
            <a:schemeClr val="tx1"/>
          </a:solidFill>
          <a:latin typeface="+mn-lt"/>
          <a:ea typeface="+mn-ea"/>
          <a:cs typeface="+mn-cs"/>
        </a:defRPr>
      </a:lvl7pPr>
      <a:lvl8pPr marL="13228213" algn="l" defTabSz="3779490" rtl="0" eaLnBrk="1" latinLnBrk="0" hangingPunct="1">
        <a:defRPr sz="7440" kern="1200">
          <a:solidFill>
            <a:schemeClr val="tx1"/>
          </a:solidFill>
          <a:latin typeface="+mn-lt"/>
          <a:ea typeface="+mn-ea"/>
          <a:cs typeface="+mn-cs"/>
        </a:defRPr>
      </a:lvl8pPr>
      <a:lvl9pPr marL="15117958" algn="l" defTabSz="3779490" rtl="0" eaLnBrk="1" latinLnBrk="0" hangingPunct="1">
        <a:defRPr sz="744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11" Type="http://schemas.openxmlformats.org/officeDocument/2006/relationships/image" Target="../media/image9.png"/><Relationship Id="rId5" Type="http://schemas.openxmlformats.org/officeDocument/2006/relationships/image" Target="../media/image3.png"/><Relationship Id="rId10" Type="http://schemas.openxmlformats.org/officeDocument/2006/relationships/image" Target="../media/image8.png"/><Relationship Id="rId4" Type="http://schemas.openxmlformats.org/officeDocument/2006/relationships/image" Target="../media/image2.png"/><Relationship Id="rId9" Type="http://schemas.openxmlformats.org/officeDocument/2006/relationships/image" Target="../media/image7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image" Target="../media/image10.png"/><Relationship Id="rId7" Type="http://schemas.openxmlformats.org/officeDocument/2006/relationships/image" Target="../media/image1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10" Type="http://schemas.openxmlformats.org/officeDocument/2006/relationships/image" Target="../media/image15.png"/><Relationship Id="rId4" Type="http://schemas.openxmlformats.org/officeDocument/2006/relationships/image" Target="../media/image2.png"/><Relationship Id="rId9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54579347-7EFC-CDC9-0267-5F419F7AD186}"/>
              </a:ext>
            </a:extLst>
          </p:cNvPr>
          <p:cNvGrpSpPr/>
          <p:nvPr/>
        </p:nvGrpSpPr>
        <p:grpSpPr>
          <a:xfrm>
            <a:off x="168712" y="234636"/>
            <a:ext cx="50426200" cy="28111764"/>
            <a:chOff x="168712" y="234636"/>
            <a:chExt cx="50426200" cy="28111764"/>
          </a:xfrm>
        </p:grpSpPr>
        <p:pic>
          <p:nvPicPr>
            <p:cNvPr id="32" name="Imagen 2">
              <a:extLst>
                <a:ext uri="{FF2B5EF4-FFF2-40B4-BE49-F238E27FC236}">
                  <a16:creationId xmlns:a16="http://schemas.microsoft.com/office/drawing/2014/main" id="{CF20FC61-1FC2-6D90-B047-9293B060583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rcRect r="4465"/>
            <a:stretch/>
          </p:blipFill>
          <p:spPr>
            <a:xfrm>
              <a:off x="17036457" y="14247871"/>
              <a:ext cx="33172273" cy="13040726"/>
            </a:xfrm>
            <a:prstGeom prst="rect">
              <a:avLst/>
            </a:prstGeom>
          </p:spPr>
        </p:pic>
        <p:sp>
          <p:nvSpPr>
            <p:cNvPr id="33" name="Rectángulo 17">
              <a:extLst>
                <a:ext uri="{FF2B5EF4-FFF2-40B4-BE49-F238E27FC236}">
                  <a16:creationId xmlns:a16="http://schemas.microsoft.com/office/drawing/2014/main" id="{731E0E78-2047-3EA1-DD09-809E6DBCCA9C}"/>
                </a:ext>
              </a:extLst>
            </p:cNvPr>
            <p:cNvSpPr/>
            <p:nvPr/>
          </p:nvSpPr>
          <p:spPr>
            <a:xfrm>
              <a:off x="14515189" y="835069"/>
              <a:ext cx="809597" cy="407046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L"/>
            </a:p>
          </p:txBody>
        </p:sp>
        <p:sp>
          <p:nvSpPr>
            <p:cNvPr id="34" name="Rectángulo 19">
              <a:extLst>
                <a:ext uri="{FF2B5EF4-FFF2-40B4-BE49-F238E27FC236}">
                  <a16:creationId xmlns:a16="http://schemas.microsoft.com/office/drawing/2014/main" id="{CC08F4C5-EC92-C14A-8624-C335DA5CFE2D}"/>
                </a:ext>
              </a:extLst>
            </p:cNvPr>
            <p:cNvSpPr/>
            <p:nvPr/>
          </p:nvSpPr>
          <p:spPr>
            <a:xfrm>
              <a:off x="16448978" y="368990"/>
              <a:ext cx="861534" cy="407046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L"/>
            </a:p>
          </p:txBody>
        </p:sp>
        <p:sp>
          <p:nvSpPr>
            <p:cNvPr id="35" name="Rectángulo 22">
              <a:extLst>
                <a:ext uri="{FF2B5EF4-FFF2-40B4-BE49-F238E27FC236}">
                  <a16:creationId xmlns:a16="http://schemas.microsoft.com/office/drawing/2014/main" id="{232DD25B-B7B7-D51B-57BA-2C0BA941C8F5}"/>
                </a:ext>
              </a:extLst>
            </p:cNvPr>
            <p:cNvSpPr/>
            <p:nvPr/>
          </p:nvSpPr>
          <p:spPr>
            <a:xfrm>
              <a:off x="15668882" y="641753"/>
              <a:ext cx="809597" cy="42892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L"/>
            </a:p>
          </p:txBody>
        </p:sp>
        <p:sp>
          <p:nvSpPr>
            <p:cNvPr id="36" name="Rectángulo 23">
              <a:extLst>
                <a:ext uri="{FF2B5EF4-FFF2-40B4-BE49-F238E27FC236}">
                  <a16:creationId xmlns:a16="http://schemas.microsoft.com/office/drawing/2014/main" id="{933F0D97-C68C-E912-4010-F3C49845E05E}"/>
                </a:ext>
              </a:extLst>
            </p:cNvPr>
            <p:cNvSpPr/>
            <p:nvPr/>
          </p:nvSpPr>
          <p:spPr>
            <a:xfrm>
              <a:off x="27682226" y="1187275"/>
              <a:ext cx="861534" cy="332557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L"/>
            </a:p>
          </p:txBody>
        </p:sp>
        <p:sp>
          <p:nvSpPr>
            <p:cNvPr id="37" name="Rectángulo 16">
              <a:extLst>
                <a:ext uri="{FF2B5EF4-FFF2-40B4-BE49-F238E27FC236}">
                  <a16:creationId xmlns:a16="http://schemas.microsoft.com/office/drawing/2014/main" id="{9E9A4795-B3B7-21E8-FCD6-8AC4DEBB7105}"/>
                </a:ext>
              </a:extLst>
            </p:cNvPr>
            <p:cNvSpPr/>
            <p:nvPr/>
          </p:nvSpPr>
          <p:spPr>
            <a:xfrm>
              <a:off x="32117849" y="370873"/>
              <a:ext cx="861534" cy="407046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L"/>
            </a:p>
          </p:txBody>
        </p:sp>
        <p:sp>
          <p:nvSpPr>
            <p:cNvPr id="38" name="Rectángulo 18">
              <a:extLst>
                <a:ext uri="{FF2B5EF4-FFF2-40B4-BE49-F238E27FC236}">
                  <a16:creationId xmlns:a16="http://schemas.microsoft.com/office/drawing/2014/main" id="{59A68D38-DA59-F6EE-FFF5-D7DBB8FD0DEB}"/>
                </a:ext>
              </a:extLst>
            </p:cNvPr>
            <p:cNvSpPr/>
            <p:nvPr/>
          </p:nvSpPr>
          <p:spPr>
            <a:xfrm>
              <a:off x="31337753" y="643636"/>
              <a:ext cx="809597" cy="42892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L"/>
            </a:p>
          </p:txBody>
        </p:sp>
        <p:pic>
          <p:nvPicPr>
            <p:cNvPr id="39" name="Imagen 41">
              <a:extLst>
                <a:ext uri="{FF2B5EF4-FFF2-40B4-BE49-F238E27FC236}">
                  <a16:creationId xmlns:a16="http://schemas.microsoft.com/office/drawing/2014/main" id="{67CCA67E-FBE5-016F-D861-47276B0B906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 rot="19663765">
              <a:off x="43180645" y="17526539"/>
              <a:ext cx="3296718" cy="3328807"/>
            </a:xfrm>
            <a:prstGeom prst="rect">
              <a:avLst/>
            </a:prstGeom>
          </p:spPr>
        </p:pic>
        <p:sp>
          <p:nvSpPr>
            <p:cNvPr id="40" name="Rectángulo 82">
              <a:extLst>
                <a:ext uri="{FF2B5EF4-FFF2-40B4-BE49-F238E27FC236}">
                  <a16:creationId xmlns:a16="http://schemas.microsoft.com/office/drawing/2014/main" id="{2B57910A-7235-2172-E51C-939BA52D5DC5}"/>
                </a:ext>
              </a:extLst>
            </p:cNvPr>
            <p:cNvSpPr/>
            <p:nvPr/>
          </p:nvSpPr>
          <p:spPr>
            <a:xfrm>
              <a:off x="29667803" y="14311557"/>
              <a:ext cx="769960" cy="12252577"/>
            </a:xfrm>
            <a:prstGeom prst="rect">
              <a:avLst/>
            </a:prstGeom>
            <a:noFill/>
            <a:ln w="79375">
              <a:solidFill>
                <a:schemeClr val="bg2">
                  <a:lumMod val="2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L"/>
            </a:p>
          </p:txBody>
        </p:sp>
        <p:pic>
          <p:nvPicPr>
            <p:cNvPr id="41" name="Imagen 15">
              <a:extLst>
                <a:ext uri="{FF2B5EF4-FFF2-40B4-BE49-F238E27FC236}">
                  <a16:creationId xmlns:a16="http://schemas.microsoft.com/office/drawing/2014/main" id="{8AD1BDFF-C6D1-C39A-5AAC-401725C9868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0023548" y="920453"/>
              <a:ext cx="40018942" cy="12777297"/>
            </a:xfrm>
            <a:prstGeom prst="rect">
              <a:avLst/>
            </a:prstGeom>
          </p:spPr>
        </p:pic>
        <p:sp>
          <p:nvSpPr>
            <p:cNvPr id="42" name="Rectángulo 4">
              <a:extLst>
                <a:ext uri="{FF2B5EF4-FFF2-40B4-BE49-F238E27FC236}">
                  <a16:creationId xmlns:a16="http://schemas.microsoft.com/office/drawing/2014/main" id="{0373757A-EAF4-042A-B412-56936CF13474}"/>
                </a:ext>
              </a:extLst>
            </p:cNvPr>
            <p:cNvSpPr/>
            <p:nvPr/>
          </p:nvSpPr>
          <p:spPr>
            <a:xfrm>
              <a:off x="14435304" y="969851"/>
              <a:ext cx="588905" cy="11989151"/>
            </a:xfrm>
            <a:prstGeom prst="rect">
              <a:avLst/>
            </a:prstGeom>
            <a:noFill/>
            <a:ln w="79375">
              <a:solidFill>
                <a:schemeClr val="bg2">
                  <a:lumMod val="2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L"/>
            </a:p>
          </p:txBody>
        </p:sp>
        <p:sp>
          <p:nvSpPr>
            <p:cNvPr id="43" name="Rectángulo 103">
              <a:extLst>
                <a:ext uri="{FF2B5EF4-FFF2-40B4-BE49-F238E27FC236}">
                  <a16:creationId xmlns:a16="http://schemas.microsoft.com/office/drawing/2014/main" id="{E9900F66-08CB-263C-6206-C462D6D6142B}"/>
                </a:ext>
              </a:extLst>
            </p:cNvPr>
            <p:cNvSpPr/>
            <p:nvPr/>
          </p:nvSpPr>
          <p:spPr>
            <a:xfrm>
              <a:off x="49204785" y="234636"/>
              <a:ext cx="1003945" cy="1304446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L" sz="6000" dirty="0">
                <a:solidFill>
                  <a:schemeClr val="tx1"/>
                </a:solidFill>
                <a:latin typeface="Cambria" panose="02040503050406030204" pitchFamily="18" charset="0"/>
                <a:ea typeface="Cambria" panose="02040503050406030204" pitchFamily="18" charset="0"/>
                <a:cs typeface="Arial" panose="020B0604020202020204" pitchFamily="34" charset="0"/>
              </a:endParaRPr>
            </a:p>
            <a:p>
              <a:pPr algn="ctr"/>
              <a:endParaRPr lang="es-CL" sz="6000" dirty="0">
                <a:solidFill>
                  <a:schemeClr val="tx1"/>
                </a:solidFill>
                <a:latin typeface="Cambria" panose="02040503050406030204" pitchFamily="18" charset="0"/>
                <a:ea typeface="Cambria" panose="02040503050406030204" pitchFamily="18" charset="0"/>
                <a:cs typeface="Arial" panose="020B0604020202020204" pitchFamily="34" charset="0"/>
              </a:endParaRPr>
            </a:p>
            <a:p>
              <a:pPr algn="ctr"/>
              <a:endParaRPr lang="es-CL" sz="6000" dirty="0">
                <a:solidFill>
                  <a:schemeClr val="tx1"/>
                </a:solidFill>
                <a:latin typeface="Cambria" panose="02040503050406030204" pitchFamily="18" charset="0"/>
                <a:ea typeface="Cambria" panose="02040503050406030204" pitchFamily="18" charset="0"/>
                <a:cs typeface="Arial" panose="020B0604020202020204" pitchFamily="34" charset="0"/>
              </a:endParaRPr>
            </a:p>
            <a:p>
              <a:pPr algn="ctr"/>
              <a:endParaRPr lang="es-CL" sz="6000" dirty="0">
                <a:solidFill>
                  <a:schemeClr val="tx1"/>
                </a:solidFill>
                <a:latin typeface="Cambria" panose="02040503050406030204" pitchFamily="18" charset="0"/>
                <a:ea typeface="Cambria" panose="02040503050406030204" pitchFamily="18" charset="0"/>
                <a:cs typeface="Arial" panose="020B0604020202020204" pitchFamily="34" charset="0"/>
              </a:endParaRPr>
            </a:p>
          </p:txBody>
        </p:sp>
        <p:grpSp>
          <p:nvGrpSpPr>
            <p:cNvPr id="44" name="Grupo 97">
              <a:extLst>
                <a:ext uri="{FF2B5EF4-FFF2-40B4-BE49-F238E27FC236}">
                  <a16:creationId xmlns:a16="http://schemas.microsoft.com/office/drawing/2014/main" id="{F05659B3-3B07-43B6-D1D3-56D050935CC3}"/>
                </a:ext>
              </a:extLst>
            </p:cNvPr>
            <p:cNvGrpSpPr/>
            <p:nvPr/>
          </p:nvGrpSpPr>
          <p:grpSpPr>
            <a:xfrm>
              <a:off x="48670900" y="1176485"/>
              <a:ext cx="1924012" cy="11477481"/>
              <a:chOff x="48115166" y="2621047"/>
              <a:chExt cx="1927695" cy="11477481"/>
            </a:xfrm>
          </p:grpSpPr>
          <p:sp>
            <p:nvSpPr>
              <p:cNvPr id="45" name="CuadroTexto 98">
                <a:extLst>
                  <a:ext uri="{FF2B5EF4-FFF2-40B4-BE49-F238E27FC236}">
                    <a16:creationId xmlns:a16="http://schemas.microsoft.com/office/drawing/2014/main" id="{EEAB3512-2CF4-A3EE-FA15-E94A60923115}"/>
                  </a:ext>
                </a:extLst>
              </p:cNvPr>
              <p:cNvSpPr txBox="1"/>
              <p:nvPr/>
            </p:nvSpPr>
            <p:spPr>
              <a:xfrm>
                <a:off x="48115166" y="2621047"/>
                <a:ext cx="1790700" cy="830997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>
                  <a:defRPr/>
                </a:pPr>
                <a:r>
                  <a:rPr lang="es-CL" sz="4800" dirty="0">
                    <a:solidFill>
                      <a:prstClr val="black"/>
                    </a:solidFill>
                    <a:latin typeface="Cambria" panose="02040503050406030204" pitchFamily="18" charset="0"/>
                    <a:ea typeface="Cambria" panose="02040503050406030204" pitchFamily="18" charset="0"/>
                    <a:cs typeface="Arial" panose="020B0604020202020204" pitchFamily="34" charset="0"/>
                  </a:rPr>
                  <a:t>80</a:t>
                </a:r>
                <a:endParaRPr lang="es-CL" sz="4400" dirty="0">
                  <a:solidFill>
                    <a:prstClr val="black"/>
                  </a:solidFill>
                  <a:latin typeface="Cambria" panose="02040503050406030204" pitchFamily="18" charset="0"/>
                  <a:ea typeface="Cambria" panose="02040503050406030204" pitchFamily="18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46" name="CuadroTexto 99">
                <a:extLst>
                  <a:ext uri="{FF2B5EF4-FFF2-40B4-BE49-F238E27FC236}">
                    <a16:creationId xmlns:a16="http://schemas.microsoft.com/office/drawing/2014/main" id="{255879FA-9F77-BEDC-ECC6-9328DECB32D8}"/>
                  </a:ext>
                </a:extLst>
              </p:cNvPr>
              <p:cNvSpPr txBox="1"/>
              <p:nvPr/>
            </p:nvSpPr>
            <p:spPr>
              <a:xfrm>
                <a:off x="48230773" y="10649877"/>
                <a:ext cx="1790700" cy="830997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>
                  <a:defRPr/>
                </a:pPr>
                <a:r>
                  <a:rPr lang="es-CL" sz="4800" dirty="0">
                    <a:solidFill>
                      <a:prstClr val="black"/>
                    </a:solidFill>
                    <a:latin typeface="Cambria" panose="02040503050406030204" pitchFamily="18" charset="0"/>
                    <a:ea typeface="Cambria" panose="02040503050406030204" pitchFamily="18" charset="0"/>
                    <a:cs typeface="Arial" panose="020B0604020202020204" pitchFamily="34" charset="0"/>
                  </a:rPr>
                  <a:t>-40</a:t>
                </a:r>
              </a:p>
            </p:txBody>
          </p:sp>
          <p:sp>
            <p:nvSpPr>
              <p:cNvPr id="47" name="CuadroTexto 100">
                <a:extLst>
                  <a:ext uri="{FF2B5EF4-FFF2-40B4-BE49-F238E27FC236}">
                    <a16:creationId xmlns:a16="http://schemas.microsoft.com/office/drawing/2014/main" id="{5B7B4171-A882-1FED-0857-7CA7799BF83B}"/>
                  </a:ext>
                </a:extLst>
              </p:cNvPr>
              <p:cNvSpPr txBox="1"/>
              <p:nvPr/>
            </p:nvSpPr>
            <p:spPr>
              <a:xfrm>
                <a:off x="48252161" y="13267531"/>
                <a:ext cx="1790700" cy="830997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>
                  <a:defRPr/>
                </a:pPr>
                <a:r>
                  <a:rPr lang="es-CL" sz="4800" dirty="0">
                    <a:solidFill>
                      <a:prstClr val="black"/>
                    </a:solidFill>
                    <a:latin typeface="Cambria" panose="02040503050406030204" pitchFamily="18" charset="0"/>
                    <a:ea typeface="Cambria" panose="02040503050406030204" pitchFamily="18" charset="0"/>
                    <a:cs typeface="Arial" panose="020B0604020202020204" pitchFamily="34" charset="0"/>
                  </a:rPr>
                  <a:t>-80</a:t>
                </a:r>
              </a:p>
            </p:txBody>
          </p:sp>
          <p:sp>
            <p:nvSpPr>
              <p:cNvPr id="48" name="CuadroTexto 101">
                <a:extLst>
                  <a:ext uri="{FF2B5EF4-FFF2-40B4-BE49-F238E27FC236}">
                    <a16:creationId xmlns:a16="http://schemas.microsoft.com/office/drawing/2014/main" id="{C8023BD3-5077-CD26-E8F1-A386571D5A2D}"/>
                  </a:ext>
                </a:extLst>
              </p:cNvPr>
              <p:cNvSpPr txBox="1"/>
              <p:nvPr/>
            </p:nvSpPr>
            <p:spPr>
              <a:xfrm>
                <a:off x="48142185" y="5310904"/>
                <a:ext cx="1790700" cy="830997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algn="ctr">
                  <a:defRPr/>
                </a:pPr>
                <a:r>
                  <a:rPr lang="es-CL" sz="4800" dirty="0">
                    <a:solidFill>
                      <a:prstClr val="black"/>
                    </a:solidFill>
                    <a:latin typeface="Cambria" panose="02040503050406030204" pitchFamily="18" charset="0"/>
                    <a:ea typeface="Cambria" panose="02040503050406030204" pitchFamily="18" charset="0"/>
                    <a:cs typeface="Arial" panose="020B0604020202020204" pitchFamily="34" charset="0"/>
                  </a:rPr>
                  <a:t>40</a:t>
                </a:r>
                <a:endParaRPr lang="es-CL" sz="5400" dirty="0">
                  <a:solidFill>
                    <a:prstClr val="black"/>
                  </a:solidFill>
                  <a:latin typeface="Cambria" panose="02040503050406030204" pitchFamily="18" charset="0"/>
                  <a:ea typeface="Cambria" panose="02040503050406030204" pitchFamily="18" charset="0"/>
                  <a:cs typeface="Arial" panose="020B0604020202020204" pitchFamily="34" charset="0"/>
                </a:endParaRPr>
              </a:p>
            </p:txBody>
          </p:sp>
        </p:grpSp>
        <p:sp>
          <p:nvSpPr>
            <p:cNvPr id="49" name="CuadroTexto 102">
              <a:extLst>
                <a:ext uri="{FF2B5EF4-FFF2-40B4-BE49-F238E27FC236}">
                  <a16:creationId xmlns:a16="http://schemas.microsoft.com/office/drawing/2014/main" id="{F92CEA6C-D8F9-27D4-8A8F-94583B9FD9CD}"/>
                </a:ext>
              </a:extLst>
            </p:cNvPr>
            <p:cNvSpPr txBox="1"/>
            <p:nvPr/>
          </p:nvSpPr>
          <p:spPr>
            <a:xfrm>
              <a:off x="48510132" y="6515458"/>
              <a:ext cx="1787279" cy="92333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>
                <a:defRPr/>
              </a:pPr>
              <a:r>
                <a:rPr lang="es-CL" sz="5400" dirty="0">
                  <a:solidFill>
                    <a:prstClr val="black"/>
                  </a:solidFill>
                  <a:latin typeface="Cambria" panose="02040503050406030204" pitchFamily="18" charset="0"/>
                  <a:ea typeface="Cambria" panose="02040503050406030204" pitchFamily="18" charset="0"/>
                  <a:cs typeface="Arial" panose="020B0604020202020204" pitchFamily="34" charset="0"/>
                </a:rPr>
                <a:t>0</a:t>
              </a:r>
            </a:p>
          </p:txBody>
        </p:sp>
        <p:grpSp>
          <p:nvGrpSpPr>
            <p:cNvPr id="50" name="Grupo 120">
              <a:extLst>
                <a:ext uri="{FF2B5EF4-FFF2-40B4-BE49-F238E27FC236}">
                  <a16:creationId xmlns:a16="http://schemas.microsoft.com/office/drawing/2014/main" id="{ED33D081-1EAA-91B1-C6DA-F76B7BCEDEB7}"/>
                </a:ext>
              </a:extLst>
            </p:cNvPr>
            <p:cNvGrpSpPr/>
            <p:nvPr/>
          </p:nvGrpSpPr>
          <p:grpSpPr>
            <a:xfrm>
              <a:off x="349538" y="695370"/>
              <a:ext cx="8952633" cy="12263630"/>
              <a:chOff x="-1082551" y="17188398"/>
              <a:chExt cx="8952633" cy="12467435"/>
            </a:xfrm>
          </p:grpSpPr>
          <p:sp>
            <p:nvSpPr>
              <p:cNvPr id="51" name="CuadroTexto 14">
                <a:extLst>
                  <a:ext uri="{FF2B5EF4-FFF2-40B4-BE49-F238E27FC236}">
                    <a16:creationId xmlns:a16="http://schemas.microsoft.com/office/drawing/2014/main" id="{2C21863D-2F5B-DD98-C56D-2EABDC09E815}"/>
                  </a:ext>
                </a:extLst>
              </p:cNvPr>
              <p:cNvSpPr txBox="1"/>
              <p:nvPr/>
            </p:nvSpPr>
            <p:spPr>
              <a:xfrm>
                <a:off x="148251" y="17548652"/>
                <a:ext cx="1485006" cy="103254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sz="6000" dirty="0">
                    <a:latin typeface="Cambria" panose="02040503050406030204" pitchFamily="18" charset="0"/>
                    <a:ea typeface="Cambria" panose="02040503050406030204" pitchFamily="18" charset="0"/>
                  </a:rPr>
                  <a:t>(d)</a:t>
                </a:r>
              </a:p>
            </p:txBody>
          </p:sp>
          <p:grpSp>
            <p:nvGrpSpPr>
              <p:cNvPr id="52" name="Grupo 55">
                <a:extLst>
                  <a:ext uri="{FF2B5EF4-FFF2-40B4-BE49-F238E27FC236}">
                    <a16:creationId xmlns:a16="http://schemas.microsoft.com/office/drawing/2014/main" id="{E2DB0E1D-F991-5B5C-9E54-9213FA230A6D}"/>
                  </a:ext>
                </a:extLst>
              </p:cNvPr>
              <p:cNvGrpSpPr/>
              <p:nvPr/>
            </p:nvGrpSpPr>
            <p:grpSpPr>
              <a:xfrm>
                <a:off x="-77645" y="17379605"/>
                <a:ext cx="7947727" cy="12276228"/>
                <a:chOff x="17952316" y="12293502"/>
                <a:chExt cx="13163550" cy="26184225"/>
              </a:xfrm>
            </p:grpSpPr>
            <p:pic>
              <p:nvPicPr>
                <p:cNvPr id="58" name="Imagen 48">
                  <a:extLst>
                    <a:ext uri="{FF2B5EF4-FFF2-40B4-BE49-F238E27FC236}">
                      <a16:creationId xmlns:a16="http://schemas.microsoft.com/office/drawing/2014/main" id="{889ACE40-7DF8-A1C8-D7B2-69C691E6B736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6"/>
                <a:stretch>
                  <a:fillRect/>
                </a:stretch>
              </p:blipFill>
              <p:spPr>
                <a:xfrm>
                  <a:off x="17952316" y="12293502"/>
                  <a:ext cx="13163550" cy="26184225"/>
                </a:xfrm>
                <a:prstGeom prst="rect">
                  <a:avLst/>
                </a:prstGeom>
              </p:spPr>
            </p:pic>
            <p:sp>
              <p:nvSpPr>
                <p:cNvPr id="59" name="Forma libre: forma 51">
                  <a:extLst>
                    <a:ext uri="{FF2B5EF4-FFF2-40B4-BE49-F238E27FC236}">
                      <a16:creationId xmlns:a16="http://schemas.microsoft.com/office/drawing/2014/main" id="{CE48A465-D6F9-6D16-155C-0E5DB20F2AD0}"/>
                    </a:ext>
                  </a:extLst>
                </p:cNvPr>
                <p:cNvSpPr/>
                <p:nvPr/>
              </p:nvSpPr>
              <p:spPr>
                <a:xfrm>
                  <a:off x="18597814" y="17400937"/>
                  <a:ext cx="5001151" cy="18085978"/>
                </a:xfrm>
                <a:custGeom>
                  <a:avLst/>
                  <a:gdLst>
                    <a:gd name="connsiteX0" fmla="*/ 0 w 5001151"/>
                    <a:gd name="connsiteY0" fmla="*/ 18085978 h 18085978"/>
                    <a:gd name="connsiteX1" fmla="*/ 1374606 w 5001151"/>
                    <a:gd name="connsiteY1" fmla="*/ 17282157 h 18085978"/>
                    <a:gd name="connsiteX2" fmla="*/ 2790869 w 5001151"/>
                    <a:gd name="connsiteY2" fmla="*/ 16196998 h 18085978"/>
                    <a:gd name="connsiteX3" fmla="*/ 3873893 w 5001151"/>
                    <a:gd name="connsiteY3" fmla="*/ 14750120 h 18085978"/>
                    <a:gd name="connsiteX4" fmla="*/ 4415405 w 5001151"/>
                    <a:gd name="connsiteY4" fmla="*/ 13021903 h 18085978"/>
                    <a:gd name="connsiteX5" fmla="*/ 4790298 w 5001151"/>
                    <a:gd name="connsiteY5" fmla="*/ 11052542 h 18085978"/>
                    <a:gd name="connsiteX6" fmla="*/ 4873607 w 5001151"/>
                    <a:gd name="connsiteY6" fmla="*/ 9525281 h 18085978"/>
                    <a:gd name="connsiteX7" fmla="*/ 4998572 w 5001151"/>
                    <a:gd name="connsiteY7" fmla="*/ 7877447 h 18085978"/>
                    <a:gd name="connsiteX8" fmla="*/ 4748643 w 5001151"/>
                    <a:gd name="connsiteY8" fmla="*/ 5666939 h 18085978"/>
                    <a:gd name="connsiteX9" fmla="*/ 3415690 w 5001151"/>
                    <a:gd name="connsiteY9" fmla="*/ 4059297 h 18085978"/>
                    <a:gd name="connsiteX10" fmla="*/ 1916118 w 5001151"/>
                    <a:gd name="connsiteY10" fmla="*/ 2692800 h 18085978"/>
                    <a:gd name="connsiteX11" fmla="*/ 583166 w 5001151"/>
                    <a:gd name="connsiteY11" fmla="*/ 844011 h 18085978"/>
                    <a:gd name="connsiteX12" fmla="*/ 208274 w 5001151"/>
                    <a:gd name="connsiteY12" fmla="*/ 0 h 1808597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</a:cxnLst>
                  <a:rect l="l" t="t" r="r" b="b"/>
                  <a:pathLst>
                    <a:path w="5001151" h="18085978" extrusionOk="0">
                      <a:moveTo>
                        <a:pt x="0" y="18085978"/>
                      </a:moveTo>
                      <a:cubicBezTo>
                        <a:pt x="374852" y="17792210"/>
                        <a:pt x="899810" y="17600609"/>
                        <a:pt x="1374606" y="17282157"/>
                      </a:cubicBezTo>
                      <a:cubicBezTo>
                        <a:pt x="1846890" y="16968830"/>
                        <a:pt x="2353644" y="16619661"/>
                        <a:pt x="2790869" y="16196998"/>
                      </a:cubicBezTo>
                      <a:cubicBezTo>
                        <a:pt x="3180846" y="15800940"/>
                        <a:pt x="3599276" y="15300642"/>
                        <a:pt x="3873893" y="14750120"/>
                      </a:cubicBezTo>
                      <a:cubicBezTo>
                        <a:pt x="4127292" y="14211441"/>
                        <a:pt x="4273355" y="13643271"/>
                        <a:pt x="4415405" y="13021903"/>
                      </a:cubicBezTo>
                      <a:cubicBezTo>
                        <a:pt x="4598908" y="12409290"/>
                        <a:pt x="4755357" y="11550058"/>
                        <a:pt x="4790298" y="11052542"/>
                      </a:cubicBezTo>
                      <a:cubicBezTo>
                        <a:pt x="4804329" y="10460226"/>
                        <a:pt x="4783264" y="10106838"/>
                        <a:pt x="4873607" y="9525281"/>
                      </a:cubicBezTo>
                      <a:cubicBezTo>
                        <a:pt x="4907202" y="8985448"/>
                        <a:pt x="4991656" y="8559058"/>
                        <a:pt x="4998572" y="7877447"/>
                      </a:cubicBezTo>
                      <a:cubicBezTo>
                        <a:pt x="5008230" y="7251457"/>
                        <a:pt x="5033123" y="6308266"/>
                        <a:pt x="4748643" y="5666939"/>
                      </a:cubicBezTo>
                      <a:cubicBezTo>
                        <a:pt x="4373422" y="5012562"/>
                        <a:pt x="3920618" y="4581844"/>
                        <a:pt x="3415690" y="4059297"/>
                      </a:cubicBezTo>
                      <a:cubicBezTo>
                        <a:pt x="2995221" y="3640446"/>
                        <a:pt x="2396249" y="3311983"/>
                        <a:pt x="1916118" y="2692800"/>
                      </a:cubicBezTo>
                      <a:cubicBezTo>
                        <a:pt x="1467615" y="2193247"/>
                        <a:pt x="879852" y="1307567"/>
                        <a:pt x="583166" y="844011"/>
                      </a:cubicBezTo>
                      <a:cubicBezTo>
                        <a:pt x="314341" y="381364"/>
                        <a:pt x="255410" y="188147"/>
                        <a:pt x="208274" y="0"/>
                      </a:cubicBezTo>
                    </a:path>
                  </a:pathLst>
                </a:custGeom>
                <a:noFill/>
                <a:ln w="133350" cap="flat" cmpd="sng" algn="ctr">
                  <a:solidFill>
                    <a:srgbClr val="4472C4">
                      <a:shade val="15000"/>
                    </a:srgbClr>
                  </a:solidFill>
                  <a:prstDash val="lgDashDotDot"/>
                  <a:miter lim="800000"/>
                  <a:tailEnd type="triangle" w="lg" len="lg"/>
                  <a:extLst>
                    <a:ext uri="{C807C97D-BFC1-408E-A445-0C87EB9F89A2}">
                      <ask:lineSketchStyleProps xmlns:ask="http://schemas.microsoft.com/office/drawing/2018/sketchyshapes" sd="1219033472">
                        <a:custGeom>
                          <a:avLst/>
                          <a:gdLst>
                            <a:gd name="connsiteX0" fmla="*/ 0 w 3541439"/>
                            <a:gd name="connsiteY0" fmla="*/ 13273548 h 13273548"/>
                            <a:gd name="connsiteX1" fmla="*/ 973393 w 3541439"/>
                            <a:gd name="connsiteY1" fmla="*/ 12683613 h 13273548"/>
                            <a:gd name="connsiteX2" fmla="*/ 1976284 w 3541439"/>
                            <a:gd name="connsiteY2" fmla="*/ 11887200 h 13273548"/>
                            <a:gd name="connsiteX3" fmla="*/ 2743200 w 3541439"/>
                            <a:gd name="connsiteY3" fmla="*/ 10825316 h 13273548"/>
                            <a:gd name="connsiteX4" fmla="*/ 3126658 w 3541439"/>
                            <a:gd name="connsiteY4" fmla="*/ 9556954 h 13273548"/>
                            <a:gd name="connsiteX5" fmla="*/ 3392129 w 3541439"/>
                            <a:gd name="connsiteY5" fmla="*/ 8111613 h 13273548"/>
                            <a:gd name="connsiteX6" fmla="*/ 3451122 w 3541439"/>
                            <a:gd name="connsiteY6" fmla="*/ 6990735 h 13273548"/>
                            <a:gd name="connsiteX7" fmla="*/ 3539613 w 3541439"/>
                            <a:gd name="connsiteY7" fmla="*/ 5781367 h 13273548"/>
                            <a:gd name="connsiteX8" fmla="*/ 3362632 w 3541439"/>
                            <a:gd name="connsiteY8" fmla="*/ 4159045 h 13273548"/>
                            <a:gd name="connsiteX9" fmla="*/ 2418735 w 3541439"/>
                            <a:gd name="connsiteY9" fmla="*/ 2979174 h 13273548"/>
                            <a:gd name="connsiteX10" fmla="*/ 1356851 w 3541439"/>
                            <a:gd name="connsiteY10" fmla="*/ 1976283 h 13273548"/>
                            <a:gd name="connsiteX11" fmla="*/ 412955 w 3541439"/>
                            <a:gd name="connsiteY11" fmla="*/ 619432 h 13273548"/>
                            <a:gd name="connsiteX12" fmla="*/ 147484 w 3541439"/>
                            <a:gd name="connsiteY12" fmla="*/ 0 h 13273548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  <a:cxn ang="0">
                              <a:pos x="connsiteX9" y="connsiteY9"/>
                            </a:cxn>
                            <a:cxn ang="0">
                              <a:pos x="connsiteX10" y="connsiteY10"/>
                            </a:cxn>
                            <a:cxn ang="0">
                              <a:pos x="connsiteX11" y="connsiteY11"/>
                            </a:cxn>
                            <a:cxn ang="0">
                              <a:pos x="connsiteX12" y="connsiteY12"/>
                            </a:cxn>
                          </a:cxnLst>
                          <a:rect l="l" t="t" r="r" b="b"/>
                          <a:pathLst>
                            <a:path w="3541439" h="13273548">
                              <a:moveTo>
                                <a:pt x="0" y="13273548"/>
                              </a:moveTo>
                              <a:cubicBezTo>
                                <a:pt x="322006" y="13094109"/>
                                <a:pt x="644012" y="12914671"/>
                                <a:pt x="973393" y="12683613"/>
                              </a:cubicBezTo>
                              <a:cubicBezTo>
                                <a:pt x="1302774" y="12452555"/>
                                <a:pt x="1681316" y="12196916"/>
                                <a:pt x="1976284" y="11887200"/>
                              </a:cubicBezTo>
                              <a:cubicBezTo>
                                <a:pt x="2271252" y="11577484"/>
                                <a:pt x="2551471" y="11213690"/>
                                <a:pt x="2743200" y="10825316"/>
                              </a:cubicBezTo>
                              <a:cubicBezTo>
                                <a:pt x="2934929" y="10436942"/>
                                <a:pt x="3018503" y="10009238"/>
                                <a:pt x="3126658" y="9556954"/>
                              </a:cubicBezTo>
                              <a:cubicBezTo>
                                <a:pt x="3234813" y="9104670"/>
                                <a:pt x="3338052" y="8539316"/>
                                <a:pt x="3392129" y="8111613"/>
                              </a:cubicBezTo>
                              <a:cubicBezTo>
                                <a:pt x="3446206" y="7683910"/>
                                <a:pt x="3426541" y="7379109"/>
                                <a:pt x="3451122" y="6990735"/>
                              </a:cubicBezTo>
                              <a:cubicBezTo>
                                <a:pt x="3475703" y="6602361"/>
                                <a:pt x="3554361" y="6253315"/>
                                <a:pt x="3539613" y="5781367"/>
                              </a:cubicBezTo>
                              <a:cubicBezTo>
                                <a:pt x="3524865" y="5309419"/>
                                <a:pt x="3549445" y="4626077"/>
                                <a:pt x="3362632" y="4159045"/>
                              </a:cubicBezTo>
                              <a:cubicBezTo>
                                <a:pt x="3175819" y="3692013"/>
                                <a:pt x="2753032" y="3342968"/>
                                <a:pt x="2418735" y="2979174"/>
                              </a:cubicBezTo>
                              <a:cubicBezTo>
                                <a:pt x="2084438" y="2615380"/>
                                <a:pt x="1691148" y="2369573"/>
                                <a:pt x="1356851" y="1976283"/>
                              </a:cubicBezTo>
                              <a:cubicBezTo>
                                <a:pt x="1022554" y="1582993"/>
                                <a:pt x="614516" y="948813"/>
                                <a:pt x="412955" y="619432"/>
                              </a:cubicBezTo>
                              <a:cubicBezTo>
                                <a:pt x="211394" y="290051"/>
                                <a:pt x="179439" y="145025"/>
                                <a:pt x="147484" y="0"/>
                              </a:cubicBezTo>
                            </a:path>
                          </a:pathLst>
                        </a:custGeom>
                        <ask:type>
                          <ask:lineSketchCurved/>
                        </ask:type>
                      </ask:lineSketchStyleProps>
                    </a:ext>
                  </a:extLst>
                </a:ln>
                <a:effectLst/>
              </p:spPr>
              <p:txBody>
                <a:bodyPr rtlCol="0" anchor="ctr"/>
                <a:lstStyle/>
                <a:p>
                  <a:pPr algn="ctr" defTabSz="3628796">
                    <a:defRPr/>
                  </a:pPr>
                  <a:endParaRPr lang="es-CL" sz="7143" kern="0" dirty="0">
                    <a:solidFill>
                      <a:prstClr val="white"/>
                    </a:solidFill>
                    <a:latin typeface="Calibri" panose="020F0502020204030204"/>
                  </a:endParaRPr>
                </a:p>
              </p:txBody>
            </p:sp>
          </p:grpSp>
          <p:sp>
            <p:nvSpPr>
              <p:cNvPr id="53" name="Rectángulo 59">
                <a:extLst>
                  <a:ext uri="{FF2B5EF4-FFF2-40B4-BE49-F238E27FC236}">
                    <a16:creationId xmlns:a16="http://schemas.microsoft.com/office/drawing/2014/main" id="{ACD28A50-3608-886F-1238-ADFCEF10EA68}"/>
                  </a:ext>
                </a:extLst>
              </p:cNvPr>
              <p:cNvSpPr/>
              <p:nvPr/>
            </p:nvSpPr>
            <p:spPr>
              <a:xfrm rot="19709048">
                <a:off x="643742" y="26750413"/>
                <a:ext cx="2154403" cy="916543"/>
              </a:xfrm>
              <a:prstGeom prst="rect">
                <a:avLst/>
              </a:prstGeom>
              <a:solidFill>
                <a:schemeClr val="bg2"/>
              </a:solidFill>
              <a:ln>
                <a:solidFill>
                  <a:schemeClr val="accent1">
                    <a:shade val="15000"/>
                  </a:schemeClr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s-CL" sz="5400" dirty="0">
                    <a:solidFill>
                      <a:schemeClr val="tx1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CPC</a:t>
                </a:r>
                <a:endParaRPr lang="es-CL" sz="4400" dirty="0">
                  <a:solidFill>
                    <a:schemeClr val="tx1"/>
                  </a:solidFill>
                  <a:latin typeface="Cambria" panose="02040503050406030204" pitchFamily="18" charset="0"/>
                  <a:ea typeface="Cambria" panose="02040503050406030204" pitchFamily="18" charset="0"/>
                </a:endParaRPr>
              </a:p>
            </p:txBody>
          </p:sp>
          <p:sp>
            <p:nvSpPr>
              <p:cNvPr id="54" name="Forma libre: forma 61">
                <a:extLst>
                  <a:ext uri="{FF2B5EF4-FFF2-40B4-BE49-F238E27FC236}">
                    <a16:creationId xmlns:a16="http://schemas.microsoft.com/office/drawing/2014/main" id="{50BD9503-6188-F4ED-3242-9B8BE6875B06}"/>
                  </a:ext>
                </a:extLst>
              </p:cNvPr>
              <p:cNvSpPr/>
              <p:nvPr/>
            </p:nvSpPr>
            <p:spPr>
              <a:xfrm>
                <a:off x="841310" y="18942472"/>
                <a:ext cx="3294625" cy="8953500"/>
              </a:xfrm>
              <a:custGeom>
                <a:avLst/>
                <a:gdLst>
                  <a:gd name="connsiteX0" fmla="*/ 0 w 3356080"/>
                  <a:gd name="connsiteY0" fmla="*/ 0 h 8953500"/>
                  <a:gd name="connsiteX1" fmla="*/ 342900 w 3356080"/>
                  <a:gd name="connsiteY1" fmla="*/ 342900 h 8953500"/>
                  <a:gd name="connsiteX2" fmla="*/ 533400 w 3356080"/>
                  <a:gd name="connsiteY2" fmla="*/ 571500 h 8953500"/>
                  <a:gd name="connsiteX3" fmla="*/ 819150 w 3356080"/>
                  <a:gd name="connsiteY3" fmla="*/ 857250 h 8953500"/>
                  <a:gd name="connsiteX4" fmla="*/ 1028700 w 3356080"/>
                  <a:gd name="connsiteY4" fmla="*/ 1181100 h 8953500"/>
                  <a:gd name="connsiteX5" fmla="*/ 1123950 w 3356080"/>
                  <a:gd name="connsiteY5" fmla="*/ 1409700 h 8953500"/>
                  <a:gd name="connsiteX6" fmla="*/ 1219200 w 3356080"/>
                  <a:gd name="connsiteY6" fmla="*/ 1562100 h 8953500"/>
                  <a:gd name="connsiteX7" fmla="*/ 1352550 w 3356080"/>
                  <a:gd name="connsiteY7" fmla="*/ 1828800 h 8953500"/>
                  <a:gd name="connsiteX8" fmla="*/ 1524000 w 3356080"/>
                  <a:gd name="connsiteY8" fmla="*/ 2076450 h 8953500"/>
                  <a:gd name="connsiteX9" fmla="*/ 1790700 w 3356080"/>
                  <a:gd name="connsiteY9" fmla="*/ 2247900 h 8953500"/>
                  <a:gd name="connsiteX10" fmla="*/ 2171700 w 3356080"/>
                  <a:gd name="connsiteY10" fmla="*/ 2476500 h 8953500"/>
                  <a:gd name="connsiteX11" fmla="*/ 2514600 w 3356080"/>
                  <a:gd name="connsiteY11" fmla="*/ 2628900 h 8953500"/>
                  <a:gd name="connsiteX12" fmla="*/ 2914650 w 3356080"/>
                  <a:gd name="connsiteY12" fmla="*/ 2819400 h 8953500"/>
                  <a:gd name="connsiteX13" fmla="*/ 3276600 w 3356080"/>
                  <a:gd name="connsiteY13" fmla="*/ 3105150 h 8953500"/>
                  <a:gd name="connsiteX14" fmla="*/ 3352800 w 3356080"/>
                  <a:gd name="connsiteY14" fmla="*/ 3429000 h 8953500"/>
                  <a:gd name="connsiteX15" fmla="*/ 3333750 w 3356080"/>
                  <a:gd name="connsiteY15" fmla="*/ 3790950 h 8953500"/>
                  <a:gd name="connsiteX16" fmla="*/ 3257550 w 3356080"/>
                  <a:gd name="connsiteY16" fmla="*/ 4286250 h 8953500"/>
                  <a:gd name="connsiteX17" fmla="*/ 3181350 w 3356080"/>
                  <a:gd name="connsiteY17" fmla="*/ 4953000 h 8953500"/>
                  <a:gd name="connsiteX18" fmla="*/ 3143250 w 3356080"/>
                  <a:gd name="connsiteY18" fmla="*/ 5410200 h 8953500"/>
                  <a:gd name="connsiteX19" fmla="*/ 3028950 w 3356080"/>
                  <a:gd name="connsiteY19" fmla="*/ 6019800 h 8953500"/>
                  <a:gd name="connsiteX20" fmla="*/ 2933700 w 3356080"/>
                  <a:gd name="connsiteY20" fmla="*/ 6705600 h 8953500"/>
                  <a:gd name="connsiteX21" fmla="*/ 2952750 w 3356080"/>
                  <a:gd name="connsiteY21" fmla="*/ 6972300 h 8953500"/>
                  <a:gd name="connsiteX22" fmla="*/ 2743200 w 3356080"/>
                  <a:gd name="connsiteY22" fmla="*/ 7581900 h 8953500"/>
                  <a:gd name="connsiteX23" fmla="*/ 2533650 w 3356080"/>
                  <a:gd name="connsiteY23" fmla="*/ 8039100 h 8953500"/>
                  <a:gd name="connsiteX24" fmla="*/ 2343150 w 3356080"/>
                  <a:gd name="connsiteY24" fmla="*/ 8610600 h 8953500"/>
                  <a:gd name="connsiteX25" fmla="*/ 2343150 w 3356080"/>
                  <a:gd name="connsiteY25" fmla="*/ 8953500 h 89535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</a:cxnLst>
                <a:rect l="l" t="t" r="r" b="b"/>
                <a:pathLst>
                  <a:path w="3356080" h="8953500">
                    <a:moveTo>
                      <a:pt x="0" y="0"/>
                    </a:moveTo>
                    <a:cubicBezTo>
                      <a:pt x="127000" y="123825"/>
                      <a:pt x="254000" y="247650"/>
                      <a:pt x="342900" y="342900"/>
                    </a:cubicBezTo>
                    <a:cubicBezTo>
                      <a:pt x="431800" y="438150"/>
                      <a:pt x="454025" y="485775"/>
                      <a:pt x="533400" y="571500"/>
                    </a:cubicBezTo>
                    <a:cubicBezTo>
                      <a:pt x="612775" y="657225"/>
                      <a:pt x="736600" y="755650"/>
                      <a:pt x="819150" y="857250"/>
                    </a:cubicBezTo>
                    <a:cubicBezTo>
                      <a:pt x="901700" y="958850"/>
                      <a:pt x="977900" y="1089025"/>
                      <a:pt x="1028700" y="1181100"/>
                    </a:cubicBezTo>
                    <a:cubicBezTo>
                      <a:pt x="1079500" y="1273175"/>
                      <a:pt x="1092200" y="1346200"/>
                      <a:pt x="1123950" y="1409700"/>
                    </a:cubicBezTo>
                    <a:cubicBezTo>
                      <a:pt x="1155700" y="1473200"/>
                      <a:pt x="1181100" y="1492250"/>
                      <a:pt x="1219200" y="1562100"/>
                    </a:cubicBezTo>
                    <a:cubicBezTo>
                      <a:pt x="1257300" y="1631950"/>
                      <a:pt x="1301750" y="1743075"/>
                      <a:pt x="1352550" y="1828800"/>
                    </a:cubicBezTo>
                    <a:cubicBezTo>
                      <a:pt x="1403350" y="1914525"/>
                      <a:pt x="1450975" y="2006600"/>
                      <a:pt x="1524000" y="2076450"/>
                    </a:cubicBezTo>
                    <a:cubicBezTo>
                      <a:pt x="1597025" y="2146300"/>
                      <a:pt x="1682750" y="2181225"/>
                      <a:pt x="1790700" y="2247900"/>
                    </a:cubicBezTo>
                    <a:cubicBezTo>
                      <a:pt x="1898650" y="2314575"/>
                      <a:pt x="2051050" y="2413000"/>
                      <a:pt x="2171700" y="2476500"/>
                    </a:cubicBezTo>
                    <a:cubicBezTo>
                      <a:pt x="2292350" y="2540000"/>
                      <a:pt x="2390775" y="2571750"/>
                      <a:pt x="2514600" y="2628900"/>
                    </a:cubicBezTo>
                    <a:cubicBezTo>
                      <a:pt x="2638425" y="2686050"/>
                      <a:pt x="2787650" y="2740025"/>
                      <a:pt x="2914650" y="2819400"/>
                    </a:cubicBezTo>
                    <a:cubicBezTo>
                      <a:pt x="3041650" y="2898775"/>
                      <a:pt x="3203575" y="3003550"/>
                      <a:pt x="3276600" y="3105150"/>
                    </a:cubicBezTo>
                    <a:cubicBezTo>
                      <a:pt x="3349625" y="3206750"/>
                      <a:pt x="3343275" y="3314700"/>
                      <a:pt x="3352800" y="3429000"/>
                    </a:cubicBezTo>
                    <a:cubicBezTo>
                      <a:pt x="3362325" y="3543300"/>
                      <a:pt x="3349625" y="3648075"/>
                      <a:pt x="3333750" y="3790950"/>
                    </a:cubicBezTo>
                    <a:cubicBezTo>
                      <a:pt x="3317875" y="3933825"/>
                      <a:pt x="3282950" y="4092575"/>
                      <a:pt x="3257550" y="4286250"/>
                    </a:cubicBezTo>
                    <a:cubicBezTo>
                      <a:pt x="3232150" y="4479925"/>
                      <a:pt x="3200400" y="4765675"/>
                      <a:pt x="3181350" y="4953000"/>
                    </a:cubicBezTo>
                    <a:cubicBezTo>
                      <a:pt x="3162300" y="5140325"/>
                      <a:pt x="3168650" y="5232400"/>
                      <a:pt x="3143250" y="5410200"/>
                    </a:cubicBezTo>
                    <a:cubicBezTo>
                      <a:pt x="3117850" y="5588000"/>
                      <a:pt x="3063875" y="5803900"/>
                      <a:pt x="3028950" y="6019800"/>
                    </a:cubicBezTo>
                    <a:cubicBezTo>
                      <a:pt x="2994025" y="6235700"/>
                      <a:pt x="2946400" y="6546850"/>
                      <a:pt x="2933700" y="6705600"/>
                    </a:cubicBezTo>
                    <a:cubicBezTo>
                      <a:pt x="2921000" y="6864350"/>
                      <a:pt x="2984500" y="6826250"/>
                      <a:pt x="2952750" y="6972300"/>
                    </a:cubicBezTo>
                    <a:cubicBezTo>
                      <a:pt x="2921000" y="7118350"/>
                      <a:pt x="2813050" y="7404100"/>
                      <a:pt x="2743200" y="7581900"/>
                    </a:cubicBezTo>
                    <a:cubicBezTo>
                      <a:pt x="2673350" y="7759700"/>
                      <a:pt x="2600325" y="7867650"/>
                      <a:pt x="2533650" y="8039100"/>
                    </a:cubicBezTo>
                    <a:cubicBezTo>
                      <a:pt x="2466975" y="8210550"/>
                      <a:pt x="2374900" y="8458200"/>
                      <a:pt x="2343150" y="8610600"/>
                    </a:cubicBezTo>
                    <a:cubicBezTo>
                      <a:pt x="2311400" y="8763000"/>
                      <a:pt x="2362200" y="8921750"/>
                      <a:pt x="2343150" y="8953500"/>
                    </a:cubicBezTo>
                  </a:path>
                </a:pathLst>
              </a:custGeom>
              <a:noFill/>
              <a:ln w="152400">
                <a:solidFill>
                  <a:srgbClr val="FF0000"/>
                </a:solidFill>
                <a:prstDash val="dash"/>
                <a:tailEnd type="triangle" w="med" len="med"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CL"/>
              </a:p>
            </p:txBody>
          </p:sp>
          <p:sp>
            <p:nvSpPr>
              <p:cNvPr id="55" name="Rectángulo 66">
                <a:extLst>
                  <a:ext uri="{FF2B5EF4-FFF2-40B4-BE49-F238E27FC236}">
                    <a16:creationId xmlns:a16="http://schemas.microsoft.com/office/drawing/2014/main" id="{C76F1196-784B-4789-74AD-595091571729}"/>
                  </a:ext>
                </a:extLst>
              </p:cNvPr>
              <p:cNvSpPr/>
              <p:nvPr/>
            </p:nvSpPr>
            <p:spPr>
              <a:xfrm>
                <a:off x="3314685" y="26643093"/>
                <a:ext cx="431209" cy="412471"/>
              </a:xfrm>
              <a:prstGeom prst="rect">
                <a:avLst/>
              </a:prstGeom>
              <a:solidFill>
                <a:schemeClr val="bg2"/>
              </a:solidFill>
              <a:ln w="762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CL"/>
              </a:p>
            </p:txBody>
          </p:sp>
          <p:sp>
            <p:nvSpPr>
              <p:cNvPr id="56" name="Rectángulo 60">
                <a:extLst>
                  <a:ext uri="{FF2B5EF4-FFF2-40B4-BE49-F238E27FC236}">
                    <a16:creationId xmlns:a16="http://schemas.microsoft.com/office/drawing/2014/main" id="{29AC5A82-433A-DD8E-E6A7-F78F241103C9}"/>
                  </a:ext>
                </a:extLst>
              </p:cNvPr>
              <p:cNvSpPr/>
              <p:nvPr/>
            </p:nvSpPr>
            <p:spPr>
              <a:xfrm rot="16644069">
                <a:off x="2527290" y="24025190"/>
                <a:ext cx="2779403" cy="722743"/>
              </a:xfrm>
              <a:prstGeom prst="rect">
                <a:avLst/>
              </a:prstGeom>
              <a:gradFill flip="none" rotWithShape="1">
                <a:gsLst>
                  <a:gs pos="5000">
                    <a:srgbClr val="FF0000">
                      <a:tint val="66000"/>
                      <a:satMod val="160000"/>
                      <a:lumMod val="55000"/>
                      <a:lumOff val="45000"/>
                    </a:srgbClr>
                  </a:gs>
                  <a:gs pos="50000">
                    <a:srgbClr val="FF0000">
                      <a:tint val="44500"/>
                      <a:satMod val="160000"/>
                    </a:srgbClr>
                  </a:gs>
                  <a:gs pos="100000">
                    <a:srgbClr val="FF0000">
                      <a:tint val="23500"/>
                      <a:satMod val="16000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solidFill>
                  <a:schemeClr val="accent1">
                    <a:shade val="15000"/>
                  </a:schemeClr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s-CL" sz="4800" dirty="0">
                    <a:solidFill>
                      <a:schemeClr val="tx1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PCUC</a:t>
                </a:r>
                <a:endParaRPr lang="es-CL" sz="6600" dirty="0">
                  <a:solidFill>
                    <a:schemeClr val="tx1"/>
                  </a:solidFill>
                  <a:latin typeface="Cambria" panose="02040503050406030204" pitchFamily="18" charset="0"/>
                  <a:ea typeface="Cambria" panose="02040503050406030204" pitchFamily="18" charset="0"/>
                </a:endParaRPr>
              </a:p>
            </p:txBody>
          </p:sp>
          <p:sp>
            <p:nvSpPr>
              <p:cNvPr id="57" name="CuadroTexto 116">
                <a:extLst>
                  <a:ext uri="{FF2B5EF4-FFF2-40B4-BE49-F238E27FC236}">
                    <a16:creationId xmlns:a16="http://schemas.microsoft.com/office/drawing/2014/main" id="{81F5F76A-E978-FEE7-CB44-8ECF95B4C91A}"/>
                  </a:ext>
                </a:extLst>
              </p:cNvPr>
              <p:cNvSpPr txBox="1"/>
              <p:nvPr/>
            </p:nvSpPr>
            <p:spPr>
              <a:xfrm>
                <a:off x="-1082551" y="17188398"/>
                <a:ext cx="1485006" cy="103254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sz="6000" dirty="0">
                    <a:latin typeface="Cambria" panose="02040503050406030204" pitchFamily="18" charset="0"/>
                    <a:ea typeface="Cambria" panose="02040503050406030204" pitchFamily="18" charset="0"/>
                  </a:rPr>
                  <a:t>(a)</a:t>
                </a:r>
              </a:p>
            </p:txBody>
          </p:sp>
        </p:grpSp>
        <p:sp>
          <p:nvSpPr>
            <p:cNvPr id="61" name="Rectángulo 8">
              <a:extLst>
                <a:ext uri="{FF2B5EF4-FFF2-40B4-BE49-F238E27FC236}">
                  <a16:creationId xmlns:a16="http://schemas.microsoft.com/office/drawing/2014/main" id="{C4F34860-E204-1790-1E92-FEE43F18AB14}"/>
                </a:ext>
              </a:extLst>
            </p:cNvPr>
            <p:cNvSpPr/>
            <p:nvPr/>
          </p:nvSpPr>
          <p:spPr>
            <a:xfrm>
              <a:off x="49786612" y="14260682"/>
              <a:ext cx="255355" cy="1304072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L" sz="6000" dirty="0">
                <a:solidFill>
                  <a:schemeClr val="tx1"/>
                </a:solidFill>
                <a:latin typeface="Cambria" panose="02040503050406030204" pitchFamily="18" charset="0"/>
                <a:ea typeface="Cambria" panose="02040503050406030204" pitchFamily="18" charset="0"/>
                <a:cs typeface="Arial" panose="020B0604020202020204" pitchFamily="34" charset="0"/>
              </a:endParaRPr>
            </a:p>
            <a:p>
              <a:pPr algn="ctr"/>
              <a:endParaRPr lang="es-CL" sz="6000" dirty="0">
                <a:solidFill>
                  <a:schemeClr val="tx1"/>
                </a:solidFill>
                <a:latin typeface="Cambria" panose="02040503050406030204" pitchFamily="18" charset="0"/>
                <a:ea typeface="Cambria" panose="02040503050406030204" pitchFamily="18" charset="0"/>
                <a:cs typeface="Arial" panose="020B0604020202020204" pitchFamily="34" charset="0"/>
              </a:endParaRPr>
            </a:p>
            <a:p>
              <a:pPr algn="ctr"/>
              <a:endParaRPr lang="es-CL" sz="6000" dirty="0">
                <a:solidFill>
                  <a:schemeClr val="tx1"/>
                </a:solidFill>
                <a:latin typeface="Cambria" panose="02040503050406030204" pitchFamily="18" charset="0"/>
                <a:ea typeface="Cambria" panose="02040503050406030204" pitchFamily="18" charset="0"/>
                <a:cs typeface="Arial" panose="020B0604020202020204" pitchFamily="34" charset="0"/>
              </a:endParaRPr>
            </a:p>
            <a:p>
              <a:pPr algn="ctr"/>
              <a:endParaRPr lang="es-CL" sz="6000" dirty="0">
                <a:solidFill>
                  <a:schemeClr val="tx1"/>
                </a:solidFill>
                <a:latin typeface="Cambria" panose="02040503050406030204" pitchFamily="18" charset="0"/>
                <a:ea typeface="Cambria" panose="02040503050406030204" pitchFamily="18" charset="0"/>
                <a:cs typeface="Arial" panose="020B0604020202020204" pitchFamily="34" charset="0"/>
              </a:endParaRPr>
            </a:p>
          </p:txBody>
        </p:sp>
        <p:sp>
          <p:nvSpPr>
            <p:cNvPr id="62" name="CuadroTexto 11">
              <a:extLst>
                <a:ext uri="{FF2B5EF4-FFF2-40B4-BE49-F238E27FC236}">
                  <a16:creationId xmlns:a16="http://schemas.microsoft.com/office/drawing/2014/main" id="{53E9F760-9B3F-0EDA-D7F9-371D2F24238F}"/>
                </a:ext>
              </a:extLst>
            </p:cNvPr>
            <p:cNvSpPr txBox="1"/>
            <p:nvPr/>
          </p:nvSpPr>
          <p:spPr>
            <a:xfrm>
              <a:off x="16580993" y="13979987"/>
              <a:ext cx="1485006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6000" dirty="0">
                  <a:latin typeface="Cambria" panose="02040503050406030204" pitchFamily="18" charset="0"/>
                  <a:ea typeface="Cambria" panose="02040503050406030204" pitchFamily="18" charset="0"/>
                </a:rPr>
                <a:t>(d)</a:t>
              </a:r>
            </a:p>
          </p:txBody>
        </p:sp>
        <p:sp>
          <p:nvSpPr>
            <p:cNvPr id="63" name="CuadroTexto 30">
              <a:extLst>
                <a:ext uri="{FF2B5EF4-FFF2-40B4-BE49-F238E27FC236}">
                  <a16:creationId xmlns:a16="http://schemas.microsoft.com/office/drawing/2014/main" id="{1D45C65A-DC00-DB0A-CA1B-B6722329C85D}"/>
                </a:ext>
              </a:extLst>
            </p:cNvPr>
            <p:cNvSpPr txBox="1"/>
            <p:nvPr/>
          </p:nvSpPr>
          <p:spPr>
            <a:xfrm>
              <a:off x="19374985" y="26697232"/>
              <a:ext cx="1787279" cy="800219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>
              <a:spAutoFit/>
            </a:bodyPr>
            <a:lstStyle/>
            <a:p>
              <a:pPr algn="ctr">
                <a:defRPr/>
              </a:pPr>
              <a:r>
                <a:rPr lang="es-CL" sz="4600" dirty="0">
                  <a:solidFill>
                    <a:prstClr val="black"/>
                  </a:solidFill>
                  <a:latin typeface="Cambria" panose="02040503050406030204" pitchFamily="18" charset="0"/>
                  <a:ea typeface="Cambria" panose="02040503050406030204" pitchFamily="18" charset="0"/>
                  <a:cs typeface="Arial" panose="020B0604020202020204" pitchFamily="34" charset="0"/>
                </a:rPr>
                <a:t>-74.4</a:t>
              </a:r>
            </a:p>
          </p:txBody>
        </p:sp>
        <p:sp>
          <p:nvSpPr>
            <p:cNvPr id="64" name="CuadroTexto 32">
              <a:extLst>
                <a:ext uri="{FF2B5EF4-FFF2-40B4-BE49-F238E27FC236}">
                  <a16:creationId xmlns:a16="http://schemas.microsoft.com/office/drawing/2014/main" id="{102015F5-E90C-EEDF-609C-607ED9AC1220}"/>
                </a:ext>
              </a:extLst>
            </p:cNvPr>
            <p:cNvSpPr txBox="1"/>
            <p:nvPr/>
          </p:nvSpPr>
          <p:spPr>
            <a:xfrm>
              <a:off x="24131131" y="26697232"/>
              <a:ext cx="1787279" cy="800219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>
              <a:spAutoFit/>
            </a:bodyPr>
            <a:lstStyle/>
            <a:p>
              <a:pPr algn="ctr">
                <a:defRPr/>
              </a:pPr>
              <a:r>
                <a:rPr lang="es-CL" sz="4600" dirty="0">
                  <a:solidFill>
                    <a:prstClr val="black"/>
                  </a:solidFill>
                  <a:latin typeface="Cambria" panose="02040503050406030204" pitchFamily="18" charset="0"/>
                  <a:ea typeface="Cambria" panose="02040503050406030204" pitchFamily="18" charset="0"/>
                  <a:cs typeface="Arial" panose="020B0604020202020204" pitchFamily="34" charset="0"/>
                </a:rPr>
                <a:t>-74.2</a:t>
              </a:r>
            </a:p>
          </p:txBody>
        </p:sp>
        <p:sp>
          <p:nvSpPr>
            <p:cNvPr id="66" name="CuadroTexto 35">
              <a:extLst>
                <a:ext uri="{FF2B5EF4-FFF2-40B4-BE49-F238E27FC236}">
                  <a16:creationId xmlns:a16="http://schemas.microsoft.com/office/drawing/2014/main" id="{8E0E3BDA-8228-6C70-F165-1CC7640C4327}"/>
                </a:ext>
              </a:extLst>
            </p:cNvPr>
            <p:cNvSpPr txBox="1"/>
            <p:nvPr/>
          </p:nvSpPr>
          <p:spPr>
            <a:xfrm>
              <a:off x="28890083" y="26716520"/>
              <a:ext cx="1787279" cy="800219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>
              <a:spAutoFit/>
            </a:bodyPr>
            <a:lstStyle/>
            <a:p>
              <a:pPr algn="ctr">
                <a:defRPr/>
              </a:pPr>
              <a:r>
                <a:rPr lang="es-CL" sz="4600" dirty="0">
                  <a:solidFill>
                    <a:prstClr val="black"/>
                  </a:solidFill>
                  <a:latin typeface="Cambria" panose="02040503050406030204" pitchFamily="18" charset="0"/>
                  <a:ea typeface="Cambria" panose="02040503050406030204" pitchFamily="18" charset="0"/>
                  <a:cs typeface="Arial" panose="020B0604020202020204" pitchFamily="34" charset="0"/>
                </a:rPr>
                <a:t>-74</a:t>
              </a:r>
            </a:p>
          </p:txBody>
        </p:sp>
        <p:sp>
          <p:nvSpPr>
            <p:cNvPr id="67" name="CuadroTexto 37">
              <a:extLst>
                <a:ext uri="{FF2B5EF4-FFF2-40B4-BE49-F238E27FC236}">
                  <a16:creationId xmlns:a16="http://schemas.microsoft.com/office/drawing/2014/main" id="{EEBEE9A4-E01A-A1F8-977B-3D29E6115783}"/>
                </a:ext>
              </a:extLst>
            </p:cNvPr>
            <p:cNvSpPr txBox="1"/>
            <p:nvPr/>
          </p:nvSpPr>
          <p:spPr>
            <a:xfrm>
              <a:off x="33628815" y="26663260"/>
              <a:ext cx="1787279" cy="800219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>
              <a:spAutoFit/>
            </a:bodyPr>
            <a:lstStyle/>
            <a:p>
              <a:pPr algn="ctr">
                <a:defRPr/>
              </a:pPr>
              <a:r>
                <a:rPr lang="es-CL" sz="4600" dirty="0">
                  <a:solidFill>
                    <a:prstClr val="black"/>
                  </a:solidFill>
                  <a:latin typeface="Cambria" panose="02040503050406030204" pitchFamily="18" charset="0"/>
                  <a:ea typeface="Cambria" panose="02040503050406030204" pitchFamily="18" charset="0"/>
                  <a:cs typeface="Arial" panose="020B0604020202020204" pitchFamily="34" charset="0"/>
                </a:rPr>
                <a:t>-73.8</a:t>
              </a:r>
            </a:p>
          </p:txBody>
        </p:sp>
        <p:sp>
          <p:nvSpPr>
            <p:cNvPr id="68" name="CuadroTexto 39">
              <a:extLst>
                <a:ext uri="{FF2B5EF4-FFF2-40B4-BE49-F238E27FC236}">
                  <a16:creationId xmlns:a16="http://schemas.microsoft.com/office/drawing/2014/main" id="{C31707D2-5AAC-7E17-1216-3761484C85E2}"/>
                </a:ext>
              </a:extLst>
            </p:cNvPr>
            <p:cNvSpPr txBox="1"/>
            <p:nvPr/>
          </p:nvSpPr>
          <p:spPr>
            <a:xfrm>
              <a:off x="38857779" y="26689664"/>
              <a:ext cx="1787279" cy="800219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>
              <a:spAutoFit/>
            </a:bodyPr>
            <a:lstStyle/>
            <a:p>
              <a:pPr algn="ctr">
                <a:defRPr/>
              </a:pPr>
              <a:r>
                <a:rPr lang="es-CL" sz="4600" dirty="0">
                  <a:solidFill>
                    <a:prstClr val="black"/>
                  </a:solidFill>
                  <a:latin typeface="Cambria" panose="02040503050406030204" pitchFamily="18" charset="0"/>
                  <a:ea typeface="Cambria" panose="02040503050406030204" pitchFamily="18" charset="0"/>
                  <a:cs typeface="Arial" panose="020B0604020202020204" pitchFamily="34" charset="0"/>
                </a:rPr>
                <a:t>-73.6</a:t>
              </a:r>
            </a:p>
          </p:txBody>
        </p:sp>
        <p:sp>
          <p:nvSpPr>
            <p:cNvPr id="69" name="CuadroTexto 42">
              <a:extLst>
                <a:ext uri="{FF2B5EF4-FFF2-40B4-BE49-F238E27FC236}">
                  <a16:creationId xmlns:a16="http://schemas.microsoft.com/office/drawing/2014/main" id="{3A71EEB1-4684-413B-2D37-647BB7ED02C7}"/>
                </a:ext>
              </a:extLst>
            </p:cNvPr>
            <p:cNvSpPr txBox="1"/>
            <p:nvPr/>
          </p:nvSpPr>
          <p:spPr>
            <a:xfrm>
              <a:off x="43683339" y="26663260"/>
              <a:ext cx="1787279" cy="800219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>
              <a:spAutoFit/>
            </a:bodyPr>
            <a:lstStyle/>
            <a:p>
              <a:pPr algn="ctr">
                <a:defRPr/>
              </a:pPr>
              <a:r>
                <a:rPr lang="es-CL" sz="4600" dirty="0">
                  <a:solidFill>
                    <a:prstClr val="black"/>
                  </a:solidFill>
                  <a:latin typeface="Cambria" panose="02040503050406030204" pitchFamily="18" charset="0"/>
                  <a:ea typeface="Cambria" panose="02040503050406030204" pitchFamily="18" charset="0"/>
                  <a:cs typeface="Arial" panose="020B0604020202020204" pitchFamily="34" charset="0"/>
                </a:rPr>
                <a:t>-73.4</a:t>
              </a:r>
            </a:p>
          </p:txBody>
        </p:sp>
        <p:sp>
          <p:nvSpPr>
            <p:cNvPr id="70" name="CuadroTexto 43">
              <a:extLst>
                <a:ext uri="{FF2B5EF4-FFF2-40B4-BE49-F238E27FC236}">
                  <a16:creationId xmlns:a16="http://schemas.microsoft.com/office/drawing/2014/main" id="{34115ED9-EE41-4FE4-DB15-596612446C51}"/>
                </a:ext>
              </a:extLst>
            </p:cNvPr>
            <p:cNvSpPr txBox="1"/>
            <p:nvPr/>
          </p:nvSpPr>
          <p:spPr>
            <a:xfrm>
              <a:off x="48087926" y="26653629"/>
              <a:ext cx="1787279" cy="800219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>
              <a:spAutoFit/>
            </a:bodyPr>
            <a:lstStyle/>
            <a:p>
              <a:pPr algn="ctr">
                <a:defRPr/>
              </a:pPr>
              <a:r>
                <a:rPr lang="es-CL" sz="4600" dirty="0">
                  <a:solidFill>
                    <a:prstClr val="black"/>
                  </a:solidFill>
                  <a:latin typeface="Cambria" panose="02040503050406030204" pitchFamily="18" charset="0"/>
                  <a:ea typeface="Cambria" panose="02040503050406030204" pitchFamily="18" charset="0"/>
                  <a:cs typeface="Arial" panose="020B0604020202020204" pitchFamily="34" charset="0"/>
                </a:rPr>
                <a:t>-73.2</a:t>
              </a:r>
            </a:p>
          </p:txBody>
        </p:sp>
        <p:sp>
          <p:nvSpPr>
            <p:cNvPr id="71" name="CuadroTexto 6">
              <a:extLst>
                <a:ext uri="{FF2B5EF4-FFF2-40B4-BE49-F238E27FC236}">
                  <a16:creationId xmlns:a16="http://schemas.microsoft.com/office/drawing/2014/main" id="{F5154CA1-BAA8-A799-489B-0F8AB0CFAB57}"/>
                </a:ext>
              </a:extLst>
            </p:cNvPr>
            <p:cNvSpPr txBox="1"/>
            <p:nvPr/>
          </p:nvSpPr>
          <p:spPr>
            <a:xfrm>
              <a:off x="32821535" y="27423070"/>
              <a:ext cx="3239213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5200" dirty="0">
                  <a:latin typeface="Cambria" panose="02040503050406030204" pitchFamily="18" charset="0"/>
                  <a:ea typeface="Cambria" panose="02040503050406030204" pitchFamily="18" charset="0"/>
                </a:rPr>
                <a:t>Longitude</a:t>
              </a:r>
            </a:p>
          </p:txBody>
        </p:sp>
        <p:sp>
          <p:nvSpPr>
            <p:cNvPr id="72" name="CuadroTexto 65">
              <a:extLst>
                <a:ext uri="{FF2B5EF4-FFF2-40B4-BE49-F238E27FC236}">
                  <a16:creationId xmlns:a16="http://schemas.microsoft.com/office/drawing/2014/main" id="{5F38F9E6-97C1-3F23-4298-3DB46627B78A}"/>
                </a:ext>
              </a:extLst>
            </p:cNvPr>
            <p:cNvSpPr txBox="1"/>
            <p:nvPr/>
          </p:nvSpPr>
          <p:spPr>
            <a:xfrm>
              <a:off x="16279274" y="13038083"/>
              <a:ext cx="1787279" cy="800219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>
              <a:spAutoFit/>
            </a:bodyPr>
            <a:lstStyle/>
            <a:p>
              <a:pPr algn="ctr">
                <a:defRPr/>
              </a:pPr>
              <a:r>
                <a:rPr lang="es-CL" sz="4600" dirty="0">
                  <a:solidFill>
                    <a:prstClr val="black"/>
                  </a:solidFill>
                  <a:latin typeface="Cambria" panose="02040503050406030204" pitchFamily="18" charset="0"/>
                  <a:ea typeface="Cambria" panose="02040503050406030204" pitchFamily="18" charset="0"/>
                  <a:cs typeface="Arial" panose="020B0604020202020204" pitchFamily="34" charset="0"/>
                </a:rPr>
                <a:t>-35</a:t>
              </a:r>
            </a:p>
          </p:txBody>
        </p:sp>
        <p:sp>
          <p:nvSpPr>
            <p:cNvPr id="73" name="CuadroTexto 68">
              <a:extLst>
                <a:ext uri="{FF2B5EF4-FFF2-40B4-BE49-F238E27FC236}">
                  <a16:creationId xmlns:a16="http://schemas.microsoft.com/office/drawing/2014/main" id="{79850938-EDD1-8E6B-21ED-6104608D1FE5}"/>
                </a:ext>
              </a:extLst>
            </p:cNvPr>
            <p:cNvSpPr txBox="1"/>
            <p:nvPr/>
          </p:nvSpPr>
          <p:spPr>
            <a:xfrm>
              <a:off x="22533567" y="13048163"/>
              <a:ext cx="1787279" cy="800219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>
              <a:spAutoFit/>
            </a:bodyPr>
            <a:lstStyle/>
            <a:p>
              <a:pPr algn="ctr">
                <a:defRPr/>
              </a:pPr>
              <a:r>
                <a:rPr lang="es-CL" sz="4600" dirty="0">
                  <a:solidFill>
                    <a:prstClr val="black"/>
                  </a:solidFill>
                  <a:latin typeface="Cambria" panose="02040503050406030204" pitchFamily="18" charset="0"/>
                  <a:ea typeface="Cambria" panose="02040503050406030204" pitchFamily="18" charset="0"/>
                  <a:cs typeface="Arial" panose="020B0604020202020204" pitchFamily="34" charset="0"/>
                </a:rPr>
                <a:t>-30</a:t>
              </a:r>
            </a:p>
          </p:txBody>
        </p:sp>
        <p:sp>
          <p:nvSpPr>
            <p:cNvPr id="74" name="CuadroTexto 69">
              <a:extLst>
                <a:ext uri="{FF2B5EF4-FFF2-40B4-BE49-F238E27FC236}">
                  <a16:creationId xmlns:a16="http://schemas.microsoft.com/office/drawing/2014/main" id="{35546C33-4D1B-37F5-D41E-41F396E7A1AB}"/>
                </a:ext>
              </a:extLst>
            </p:cNvPr>
            <p:cNvSpPr txBox="1"/>
            <p:nvPr/>
          </p:nvSpPr>
          <p:spPr>
            <a:xfrm>
              <a:off x="28792096" y="13049218"/>
              <a:ext cx="1787279" cy="800219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>
              <a:spAutoFit/>
            </a:bodyPr>
            <a:lstStyle/>
            <a:p>
              <a:pPr algn="ctr">
                <a:defRPr/>
              </a:pPr>
              <a:r>
                <a:rPr lang="es-CL" sz="4600" dirty="0">
                  <a:solidFill>
                    <a:prstClr val="black"/>
                  </a:solidFill>
                  <a:latin typeface="Cambria" panose="02040503050406030204" pitchFamily="18" charset="0"/>
                  <a:ea typeface="Cambria" panose="02040503050406030204" pitchFamily="18" charset="0"/>
                  <a:cs typeface="Arial" panose="020B0604020202020204" pitchFamily="34" charset="0"/>
                </a:rPr>
                <a:t>-25</a:t>
              </a:r>
            </a:p>
          </p:txBody>
        </p:sp>
        <p:sp>
          <p:nvSpPr>
            <p:cNvPr id="75" name="CuadroTexto 72">
              <a:extLst>
                <a:ext uri="{FF2B5EF4-FFF2-40B4-BE49-F238E27FC236}">
                  <a16:creationId xmlns:a16="http://schemas.microsoft.com/office/drawing/2014/main" id="{8EC3203F-629D-DAC8-6325-871B4E56C88A}"/>
                </a:ext>
              </a:extLst>
            </p:cNvPr>
            <p:cNvSpPr txBox="1"/>
            <p:nvPr/>
          </p:nvSpPr>
          <p:spPr>
            <a:xfrm>
              <a:off x="35042403" y="13057979"/>
              <a:ext cx="1787279" cy="800219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>
              <a:spAutoFit/>
            </a:bodyPr>
            <a:lstStyle/>
            <a:p>
              <a:pPr algn="ctr">
                <a:defRPr/>
              </a:pPr>
              <a:r>
                <a:rPr lang="es-CL" sz="4600" dirty="0">
                  <a:solidFill>
                    <a:prstClr val="black"/>
                  </a:solidFill>
                  <a:latin typeface="Cambria" panose="02040503050406030204" pitchFamily="18" charset="0"/>
                  <a:ea typeface="Cambria" panose="02040503050406030204" pitchFamily="18" charset="0"/>
                  <a:cs typeface="Arial" panose="020B0604020202020204" pitchFamily="34" charset="0"/>
                </a:rPr>
                <a:t>-20</a:t>
              </a:r>
            </a:p>
          </p:txBody>
        </p:sp>
        <p:sp>
          <p:nvSpPr>
            <p:cNvPr id="76" name="CuadroTexto 74">
              <a:extLst>
                <a:ext uri="{FF2B5EF4-FFF2-40B4-BE49-F238E27FC236}">
                  <a16:creationId xmlns:a16="http://schemas.microsoft.com/office/drawing/2014/main" id="{AA508F44-7677-A1DC-2399-2A68BD96AB5A}"/>
                </a:ext>
              </a:extLst>
            </p:cNvPr>
            <p:cNvSpPr txBox="1"/>
            <p:nvPr/>
          </p:nvSpPr>
          <p:spPr>
            <a:xfrm>
              <a:off x="41277473" y="13034851"/>
              <a:ext cx="1787279" cy="800219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>
              <a:spAutoFit/>
            </a:bodyPr>
            <a:lstStyle/>
            <a:p>
              <a:pPr algn="ctr">
                <a:defRPr/>
              </a:pPr>
              <a:r>
                <a:rPr lang="es-CL" sz="4600" dirty="0">
                  <a:solidFill>
                    <a:prstClr val="black"/>
                  </a:solidFill>
                  <a:latin typeface="Cambria" panose="02040503050406030204" pitchFamily="18" charset="0"/>
                  <a:ea typeface="Cambria" panose="02040503050406030204" pitchFamily="18" charset="0"/>
                  <a:cs typeface="Arial" panose="020B0604020202020204" pitchFamily="34" charset="0"/>
                </a:rPr>
                <a:t>-15</a:t>
              </a:r>
            </a:p>
          </p:txBody>
        </p:sp>
        <p:sp>
          <p:nvSpPr>
            <p:cNvPr id="77" name="CuadroTexto 76">
              <a:extLst>
                <a:ext uri="{FF2B5EF4-FFF2-40B4-BE49-F238E27FC236}">
                  <a16:creationId xmlns:a16="http://schemas.microsoft.com/office/drawing/2014/main" id="{46C9C4BF-09B3-57AB-760A-F503B0E8116C}"/>
                </a:ext>
              </a:extLst>
            </p:cNvPr>
            <p:cNvSpPr txBox="1"/>
            <p:nvPr/>
          </p:nvSpPr>
          <p:spPr>
            <a:xfrm>
              <a:off x="16699208" y="23076064"/>
              <a:ext cx="1171188" cy="800219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>
              <a:spAutoFit/>
            </a:bodyPr>
            <a:lstStyle/>
            <a:p>
              <a:pPr algn="ctr">
                <a:defRPr/>
              </a:pPr>
              <a:r>
                <a:rPr lang="es-CL" sz="4600" dirty="0">
                  <a:solidFill>
                    <a:prstClr val="black"/>
                  </a:solidFill>
                  <a:latin typeface="Cambria" panose="02040503050406030204" pitchFamily="18" charset="0"/>
                  <a:ea typeface="Cambria" panose="02040503050406030204" pitchFamily="18" charset="0"/>
                  <a:cs typeface="Arial" panose="020B0604020202020204" pitchFamily="34" charset="0"/>
                </a:rPr>
                <a:t>600</a:t>
              </a:r>
            </a:p>
          </p:txBody>
        </p:sp>
        <p:sp>
          <p:nvSpPr>
            <p:cNvPr id="78" name="CuadroTexto 85">
              <a:extLst>
                <a:ext uri="{FF2B5EF4-FFF2-40B4-BE49-F238E27FC236}">
                  <a16:creationId xmlns:a16="http://schemas.microsoft.com/office/drawing/2014/main" id="{E395A979-8246-595A-EBEB-22838D790289}"/>
                </a:ext>
              </a:extLst>
            </p:cNvPr>
            <p:cNvSpPr txBox="1"/>
            <p:nvPr/>
          </p:nvSpPr>
          <p:spPr>
            <a:xfrm>
              <a:off x="16870419" y="21528878"/>
              <a:ext cx="997366" cy="769441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>
              <a:spAutoFit/>
            </a:bodyPr>
            <a:lstStyle/>
            <a:p>
              <a:pPr algn="ctr">
                <a:defRPr/>
              </a:pPr>
              <a:endParaRPr lang="es-CL" sz="4400" dirty="0">
                <a:solidFill>
                  <a:prstClr val="black"/>
                </a:solidFill>
                <a:latin typeface="Cambria" panose="02040503050406030204" pitchFamily="18" charset="0"/>
                <a:ea typeface="Cambria" panose="02040503050406030204" pitchFamily="18" charset="0"/>
                <a:cs typeface="Arial" panose="020B0604020202020204" pitchFamily="34" charset="0"/>
              </a:endParaRPr>
            </a:p>
          </p:txBody>
        </p:sp>
        <p:sp>
          <p:nvSpPr>
            <p:cNvPr id="79" name="CuadroTexto 86">
              <a:extLst>
                <a:ext uri="{FF2B5EF4-FFF2-40B4-BE49-F238E27FC236}">
                  <a16:creationId xmlns:a16="http://schemas.microsoft.com/office/drawing/2014/main" id="{F6605D66-4363-1FCA-9B04-845C10C3C72E}"/>
                </a:ext>
              </a:extLst>
            </p:cNvPr>
            <p:cNvSpPr txBox="1"/>
            <p:nvPr/>
          </p:nvSpPr>
          <p:spPr>
            <a:xfrm>
              <a:off x="16786119" y="15476345"/>
              <a:ext cx="997366" cy="769441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>
              <a:spAutoFit/>
            </a:bodyPr>
            <a:lstStyle/>
            <a:p>
              <a:pPr algn="ctr">
                <a:defRPr/>
              </a:pPr>
              <a:endParaRPr lang="es-CL" sz="4400" dirty="0">
                <a:solidFill>
                  <a:prstClr val="black"/>
                </a:solidFill>
                <a:latin typeface="Cambria" panose="02040503050406030204" pitchFamily="18" charset="0"/>
                <a:ea typeface="Cambria" panose="02040503050406030204" pitchFamily="18" charset="0"/>
                <a:cs typeface="Arial" panose="020B0604020202020204" pitchFamily="34" charset="0"/>
              </a:endParaRPr>
            </a:p>
          </p:txBody>
        </p:sp>
        <p:sp>
          <p:nvSpPr>
            <p:cNvPr id="80" name="CuadroTexto 87">
              <a:extLst>
                <a:ext uri="{FF2B5EF4-FFF2-40B4-BE49-F238E27FC236}">
                  <a16:creationId xmlns:a16="http://schemas.microsoft.com/office/drawing/2014/main" id="{A8D35531-3B23-36D7-1F2D-AACB5CFA472C}"/>
                </a:ext>
              </a:extLst>
            </p:cNvPr>
            <p:cNvSpPr txBox="1"/>
            <p:nvPr/>
          </p:nvSpPr>
          <p:spPr>
            <a:xfrm>
              <a:off x="16701152" y="20067044"/>
              <a:ext cx="1171188" cy="800219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>
              <a:spAutoFit/>
            </a:bodyPr>
            <a:lstStyle/>
            <a:p>
              <a:pPr algn="ctr">
                <a:defRPr/>
              </a:pPr>
              <a:r>
                <a:rPr lang="es-CL" sz="4600" dirty="0">
                  <a:solidFill>
                    <a:prstClr val="black"/>
                  </a:solidFill>
                  <a:latin typeface="Cambria" panose="02040503050406030204" pitchFamily="18" charset="0"/>
                  <a:ea typeface="Cambria" panose="02040503050406030204" pitchFamily="18" charset="0"/>
                  <a:cs typeface="Arial" panose="020B0604020202020204" pitchFamily="34" charset="0"/>
                </a:rPr>
                <a:t>400</a:t>
              </a:r>
            </a:p>
          </p:txBody>
        </p:sp>
        <p:sp>
          <p:nvSpPr>
            <p:cNvPr id="81" name="CuadroTexto 88">
              <a:extLst>
                <a:ext uri="{FF2B5EF4-FFF2-40B4-BE49-F238E27FC236}">
                  <a16:creationId xmlns:a16="http://schemas.microsoft.com/office/drawing/2014/main" id="{EC98D4FC-0069-6FAA-BB11-63FF08178450}"/>
                </a:ext>
              </a:extLst>
            </p:cNvPr>
            <p:cNvSpPr txBox="1"/>
            <p:nvPr/>
          </p:nvSpPr>
          <p:spPr>
            <a:xfrm>
              <a:off x="16684730" y="16919362"/>
              <a:ext cx="1171188" cy="800219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>
              <a:spAutoFit/>
            </a:bodyPr>
            <a:lstStyle/>
            <a:p>
              <a:pPr algn="ctr">
                <a:defRPr/>
              </a:pPr>
              <a:r>
                <a:rPr lang="es-CL" sz="4600" dirty="0">
                  <a:solidFill>
                    <a:prstClr val="black"/>
                  </a:solidFill>
                  <a:latin typeface="Cambria" panose="02040503050406030204" pitchFamily="18" charset="0"/>
                  <a:ea typeface="Cambria" panose="02040503050406030204" pitchFamily="18" charset="0"/>
                  <a:cs typeface="Arial" panose="020B0604020202020204" pitchFamily="34" charset="0"/>
                </a:rPr>
                <a:t>200</a:t>
              </a:r>
            </a:p>
          </p:txBody>
        </p:sp>
        <p:sp>
          <p:nvSpPr>
            <p:cNvPr id="82" name="CuadroTexto 89">
              <a:extLst>
                <a:ext uri="{FF2B5EF4-FFF2-40B4-BE49-F238E27FC236}">
                  <a16:creationId xmlns:a16="http://schemas.microsoft.com/office/drawing/2014/main" id="{0B0D93EE-408C-CB3D-85CE-7748D64BEF5F}"/>
                </a:ext>
              </a:extLst>
            </p:cNvPr>
            <p:cNvSpPr txBox="1"/>
            <p:nvPr/>
          </p:nvSpPr>
          <p:spPr>
            <a:xfrm>
              <a:off x="16728878" y="18480949"/>
              <a:ext cx="997366" cy="769441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>
              <a:spAutoFit/>
            </a:bodyPr>
            <a:lstStyle/>
            <a:p>
              <a:pPr algn="ctr">
                <a:defRPr/>
              </a:pPr>
              <a:endParaRPr lang="es-CL" sz="4400" dirty="0">
                <a:solidFill>
                  <a:prstClr val="black"/>
                </a:solidFill>
                <a:latin typeface="Cambria" panose="02040503050406030204" pitchFamily="18" charset="0"/>
                <a:ea typeface="Cambria" panose="02040503050406030204" pitchFamily="18" charset="0"/>
                <a:cs typeface="Arial" panose="020B0604020202020204" pitchFamily="34" charset="0"/>
              </a:endParaRPr>
            </a:p>
          </p:txBody>
        </p:sp>
        <p:sp>
          <p:nvSpPr>
            <p:cNvPr id="83" name="CuadroTexto 90">
              <a:extLst>
                <a:ext uri="{FF2B5EF4-FFF2-40B4-BE49-F238E27FC236}">
                  <a16:creationId xmlns:a16="http://schemas.microsoft.com/office/drawing/2014/main" id="{EA0EF8E3-D90A-9EA5-A096-6F284E09BA31}"/>
                </a:ext>
              </a:extLst>
            </p:cNvPr>
            <p:cNvSpPr txBox="1"/>
            <p:nvPr/>
          </p:nvSpPr>
          <p:spPr>
            <a:xfrm>
              <a:off x="16781122" y="24462718"/>
              <a:ext cx="997366" cy="769441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>
              <a:spAutoFit/>
            </a:bodyPr>
            <a:lstStyle/>
            <a:p>
              <a:pPr algn="ctr">
                <a:defRPr/>
              </a:pPr>
              <a:endParaRPr lang="es-CL" sz="4400" dirty="0">
                <a:solidFill>
                  <a:prstClr val="black"/>
                </a:solidFill>
                <a:latin typeface="Cambria" panose="02040503050406030204" pitchFamily="18" charset="0"/>
                <a:ea typeface="Cambria" panose="02040503050406030204" pitchFamily="18" charset="0"/>
                <a:cs typeface="Arial" panose="020B0604020202020204" pitchFamily="34" charset="0"/>
              </a:endParaRPr>
            </a:p>
          </p:txBody>
        </p:sp>
        <p:sp>
          <p:nvSpPr>
            <p:cNvPr id="84" name="CuadroTexto 91">
              <a:extLst>
                <a:ext uri="{FF2B5EF4-FFF2-40B4-BE49-F238E27FC236}">
                  <a16:creationId xmlns:a16="http://schemas.microsoft.com/office/drawing/2014/main" id="{09E4DF35-938E-2118-B504-1B4589C4151C}"/>
                </a:ext>
              </a:extLst>
            </p:cNvPr>
            <p:cNvSpPr txBox="1"/>
            <p:nvPr/>
          </p:nvSpPr>
          <p:spPr>
            <a:xfrm>
              <a:off x="9962610" y="11372004"/>
              <a:ext cx="1232406" cy="800219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>
              <a:spAutoFit/>
            </a:bodyPr>
            <a:lstStyle/>
            <a:p>
              <a:pPr algn="ctr">
                <a:defRPr/>
              </a:pPr>
              <a:r>
                <a:rPr lang="es-CL" sz="4600" dirty="0">
                  <a:solidFill>
                    <a:prstClr val="black"/>
                  </a:solidFill>
                  <a:latin typeface="Cambria" panose="02040503050406030204" pitchFamily="18" charset="0"/>
                  <a:ea typeface="Cambria" panose="02040503050406030204" pitchFamily="18" charset="0"/>
                  <a:cs typeface="Arial" panose="020B0604020202020204" pitchFamily="34" charset="0"/>
                </a:rPr>
                <a:t>900</a:t>
              </a:r>
            </a:p>
          </p:txBody>
        </p:sp>
        <p:sp>
          <p:nvSpPr>
            <p:cNvPr id="85" name="CuadroTexto 106">
              <a:extLst>
                <a:ext uri="{FF2B5EF4-FFF2-40B4-BE49-F238E27FC236}">
                  <a16:creationId xmlns:a16="http://schemas.microsoft.com/office/drawing/2014/main" id="{A17A8DE3-2F7D-91A9-8107-C1F1D1B3DAB5}"/>
                </a:ext>
              </a:extLst>
            </p:cNvPr>
            <p:cNvSpPr txBox="1"/>
            <p:nvPr/>
          </p:nvSpPr>
          <p:spPr>
            <a:xfrm>
              <a:off x="10044995" y="8894774"/>
              <a:ext cx="1171188" cy="800219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>
              <a:spAutoFit/>
            </a:bodyPr>
            <a:lstStyle/>
            <a:p>
              <a:pPr algn="ctr">
                <a:defRPr/>
              </a:pPr>
              <a:r>
                <a:rPr lang="es-CL" sz="4600" dirty="0">
                  <a:solidFill>
                    <a:prstClr val="black"/>
                  </a:solidFill>
                  <a:latin typeface="Cambria" panose="02040503050406030204" pitchFamily="18" charset="0"/>
                  <a:ea typeface="Cambria" panose="02040503050406030204" pitchFamily="18" charset="0"/>
                  <a:cs typeface="Arial" panose="020B0604020202020204" pitchFamily="34" charset="0"/>
                </a:rPr>
                <a:t>700</a:t>
              </a:r>
            </a:p>
          </p:txBody>
        </p:sp>
        <p:sp>
          <p:nvSpPr>
            <p:cNvPr id="86" name="CuadroTexto 107">
              <a:extLst>
                <a:ext uri="{FF2B5EF4-FFF2-40B4-BE49-F238E27FC236}">
                  <a16:creationId xmlns:a16="http://schemas.microsoft.com/office/drawing/2014/main" id="{979C1F5F-69DF-B7D2-CB2B-DE9D1C0E7648}"/>
                </a:ext>
              </a:extLst>
            </p:cNvPr>
            <p:cNvSpPr txBox="1"/>
            <p:nvPr/>
          </p:nvSpPr>
          <p:spPr>
            <a:xfrm>
              <a:off x="10034546" y="4025177"/>
              <a:ext cx="1171188" cy="800219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>
              <a:spAutoFit/>
            </a:bodyPr>
            <a:lstStyle/>
            <a:p>
              <a:pPr algn="ctr">
                <a:defRPr/>
              </a:pPr>
              <a:r>
                <a:rPr lang="es-CL" sz="4600" dirty="0">
                  <a:solidFill>
                    <a:prstClr val="black"/>
                  </a:solidFill>
                  <a:latin typeface="Cambria" panose="02040503050406030204" pitchFamily="18" charset="0"/>
                  <a:ea typeface="Cambria" panose="02040503050406030204" pitchFamily="18" charset="0"/>
                  <a:cs typeface="Arial" panose="020B0604020202020204" pitchFamily="34" charset="0"/>
                </a:rPr>
                <a:t>300</a:t>
              </a:r>
            </a:p>
          </p:txBody>
        </p:sp>
        <p:sp>
          <p:nvSpPr>
            <p:cNvPr id="87" name="CuadroTexto 108">
              <a:extLst>
                <a:ext uri="{FF2B5EF4-FFF2-40B4-BE49-F238E27FC236}">
                  <a16:creationId xmlns:a16="http://schemas.microsoft.com/office/drawing/2014/main" id="{A9F40E12-3188-C4D5-8FE4-DBD3EAAA65C5}"/>
                </a:ext>
              </a:extLst>
            </p:cNvPr>
            <p:cNvSpPr txBox="1"/>
            <p:nvPr/>
          </p:nvSpPr>
          <p:spPr>
            <a:xfrm>
              <a:off x="10037037" y="1591987"/>
              <a:ext cx="1171188" cy="800219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>
              <a:spAutoFit/>
            </a:bodyPr>
            <a:lstStyle/>
            <a:p>
              <a:pPr algn="ctr">
                <a:defRPr/>
              </a:pPr>
              <a:r>
                <a:rPr lang="es-CL" sz="4600" dirty="0">
                  <a:solidFill>
                    <a:prstClr val="black"/>
                  </a:solidFill>
                  <a:latin typeface="Cambria" panose="02040503050406030204" pitchFamily="18" charset="0"/>
                  <a:ea typeface="Cambria" panose="02040503050406030204" pitchFamily="18" charset="0"/>
                  <a:cs typeface="Arial" panose="020B0604020202020204" pitchFamily="34" charset="0"/>
                </a:rPr>
                <a:t>100</a:t>
              </a:r>
            </a:p>
          </p:txBody>
        </p:sp>
        <p:sp>
          <p:nvSpPr>
            <p:cNvPr id="88" name="CuadroTexto 112">
              <a:extLst>
                <a:ext uri="{FF2B5EF4-FFF2-40B4-BE49-F238E27FC236}">
                  <a16:creationId xmlns:a16="http://schemas.microsoft.com/office/drawing/2014/main" id="{AAF74067-A1BC-2484-F0E4-935C4D9803D7}"/>
                </a:ext>
              </a:extLst>
            </p:cNvPr>
            <p:cNvSpPr txBox="1"/>
            <p:nvPr/>
          </p:nvSpPr>
          <p:spPr>
            <a:xfrm>
              <a:off x="10032129" y="6440466"/>
              <a:ext cx="1171188" cy="800219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>
              <a:spAutoFit/>
            </a:bodyPr>
            <a:lstStyle/>
            <a:p>
              <a:pPr algn="ctr">
                <a:defRPr/>
              </a:pPr>
              <a:r>
                <a:rPr lang="es-CL" sz="4600" dirty="0">
                  <a:solidFill>
                    <a:prstClr val="black"/>
                  </a:solidFill>
                  <a:latin typeface="Cambria" panose="02040503050406030204" pitchFamily="18" charset="0"/>
                  <a:ea typeface="Cambria" panose="02040503050406030204" pitchFamily="18" charset="0"/>
                  <a:cs typeface="Arial" panose="020B0604020202020204" pitchFamily="34" charset="0"/>
                </a:rPr>
                <a:t>500</a:t>
              </a:r>
            </a:p>
          </p:txBody>
        </p:sp>
        <p:sp>
          <p:nvSpPr>
            <p:cNvPr id="89" name="CuadroTexto 113">
              <a:extLst>
                <a:ext uri="{FF2B5EF4-FFF2-40B4-BE49-F238E27FC236}">
                  <a16:creationId xmlns:a16="http://schemas.microsoft.com/office/drawing/2014/main" id="{28943496-3CD9-7C57-AC88-7CC4417645C8}"/>
                </a:ext>
              </a:extLst>
            </p:cNvPr>
            <p:cNvSpPr txBox="1"/>
            <p:nvPr/>
          </p:nvSpPr>
          <p:spPr>
            <a:xfrm>
              <a:off x="9825651" y="12614172"/>
              <a:ext cx="1232406" cy="769441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>
              <a:spAutoFit/>
            </a:bodyPr>
            <a:lstStyle/>
            <a:p>
              <a:pPr algn="ctr">
                <a:defRPr/>
              </a:pPr>
              <a:endParaRPr lang="es-CL" sz="4400" dirty="0">
                <a:solidFill>
                  <a:prstClr val="black"/>
                </a:solidFill>
                <a:latin typeface="Cambria" panose="02040503050406030204" pitchFamily="18" charset="0"/>
                <a:ea typeface="Cambria" panose="02040503050406030204" pitchFamily="18" charset="0"/>
                <a:cs typeface="Arial" panose="020B0604020202020204" pitchFamily="34" charset="0"/>
              </a:endParaRPr>
            </a:p>
          </p:txBody>
        </p:sp>
        <p:sp>
          <p:nvSpPr>
            <p:cNvPr id="90" name="CuadroTexto 114">
              <a:extLst>
                <a:ext uri="{FF2B5EF4-FFF2-40B4-BE49-F238E27FC236}">
                  <a16:creationId xmlns:a16="http://schemas.microsoft.com/office/drawing/2014/main" id="{A3775D0A-08A3-D871-9420-2DBDAEE12DB9}"/>
                </a:ext>
              </a:extLst>
            </p:cNvPr>
            <p:cNvSpPr txBox="1"/>
            <p:nvPr/>
          </p:nvSpPr>
          <p:spPr>
            <a:xfrm>
              <a:off x="9977406" y="10210148"/>
              <a:ext cx="1232406" cy="769441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>
              <a:spAutoFit/>
            </a:bodyPr>
            <a:lstStyle/>
            <a:p>
              <a:pPr algn="ctr">
                <a:defRPr/>
              </a:pPr>
              <a:endParaRPr lang="es-CL" sz="4400" dirty="0">
                <a:solidFill>
                  <a:prstClr val="black"/>
                </a:solidFill>
                <a:latin typeface="Cambria" panose="02040503050406030204" pitchFamily="18" charset="0"/>
                <a:ea typeface="Cambria" panose="02040503050406030204" pitchFamily="18" charset="0"/>
                <a:cs typeface="Arial" panose="020B0604020202020204" pitchFamily="34" charset="0"/>
              </a:endParaRPr>
            </a:p>
          </p:txBody>
        </p:sp>
        <p:sp>
          <p:nvSpPr>
            <p:cNvPr id="91" name="CuadroTexto 115">
              <a:extLst>
                <a:ext uri="{FF2B5EF4-FFF2-40B4-BE49-F238E27FC236}">
                  <a16:creationId xmlns:a16="http://schemas.microsoft.com/office/drawing/2014/main" id="{CE08E48B-B8C6-AAE6-8AB1-C829CE328CC9}"/>
                </a:ext>
              </a:extLst>
            </p:cNvPr>
            <p:cNvSpPr txBox="1"/>
            <p:nvPr/>
          </p:nvSpPr>
          <p:spPr>
            <a:xfrm>
              <a:off x="9883371" y="2872125"/>
              <a:ext cx="1232406" cy="769441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>
              <a:spAutoFit/>
            </a:bodyPr>
            <a:lstStyle/>
            <a:p>
              <a:pPr algn="ctr">
                <a:defRPr/>
              </a:pPr>
              <a:endParaRPr lang="es-CL" sz="4400" dirty="0">
                <a:solidFill>
                  <a:prstClr val="black"/>
                </a:solidFill>
                <a:latin typeface="Cambria" panose="02040503050406030204" pitchFamily="18" charset="0"/>
                <a:ea typeface="Cambria" panose="02040503050406030204" pitchFamily="18" charset="0"/>
                <a:cs typeface="Arial" panose="020B0604020202020204" pitchFamily="34" charset="0"/>
              </a:endParaRPr>
            </a:p>
          </p:txBody>
        </p:sp>
        <p:sp>
          <p:nvSpPr>
            <p:cNvPr id="92" name="CuadroTexto 117">
              <a:extLst>
                <a:ext uri="{FF2B5EF4-FFF2-40B4-BE49-F238E27FC236}">
                  <a16:creationId xmlns:a16="http://schemas.microsoft.com/office/drawing/2014/main" id="{44DA8749-E4ED-6FB0-64F9-FC89CA3C9DB1}"/>
                </a:ext>
              </a:extLst>
            </p:cNvPr>
            <p:cNvSpPr txBox="1"/>
            <p:nvPr/>
          </p:nvSpPr>
          <p:spPr>
            <a:xfrm>
              <a:off x="9930428" y="5163534"/>
              <a:ext cx="1232406" cy="769441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>
              <a:spAutoFit/>
            </a:bodyPr>
            <a:lstStyle/>
            <a:p>
              <a:pPr algn="ctr">
                <a:defRPr/>
              </a:pPr>
              <a:endParaRPr lang="es-CL" sz="4400" dirty="0">
                <a:solidFill>
                  <a:prstClr val="black"/>
                </a:solidFill>
                <a:latin typeface="Cambria" panose="02040503050406030204" pitchFamily="18" charset="0"/>
                <a:ea typeface="Cambria" panose="02040503050406030204" pitchFamily="18" charset="0"/>
                <a:cs typeface="Arial" panose="020B0604020202020204" pitchFamily="34" charset="0"/>
              </a:endParaRPr>
            </a:p>
          </p:txBody>
        </p:sp>
        <p:sp>
          <p:nvSpPr>
            <p:cNvPr id="93" name="CuadroTexto 118">
              <a:extLst>
                <a:ext uri="{FF2B5EF4-FFF2-40B4-BE49-F238E27FC236}">
                  <a16:creationId xmlns:a16="http://schemas.microsoft.com/office/drawing/2014/main" id="{5527BBEC-F942-9293-90D3-B1F1980CDE37}"/>
                </a:ext>
              </a:extLst>
            </p:cNvPr>
            <p:cNvSpPr txBox="1"/>
            <p:nvPr/>
          </p:nvSpPr>
          <p:spPr>
            <a:xfrm>
              <a:off x="9930428" y="7674867"/>
              <a:ext cx="1232406" cy="769441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>
              <a:spAutoFit/>
            </a:bodyPr>
            <a:lstStyle/>
            <a:p>
              <a:pPr algn="ctr">
                <a:defRPr/>
              </a:pPr>
              <a:endParaRPr lang="es-CL" sz="4400" dirty="0">
                <a:solidFill>
                  <a:prstClr val="black"/>
                </a:solidFill>
                <a:latin typeface="Cambria" panose="02040503050406030204" pitchFamily="18" charset="0"/>
                <a:ea typeface="Cambria" panose="02040503050406030204" pitchFamily="18" charset="0"/>
                <a:cs typeface="Arial" panose="020B0604020202020204" pitchFamily="34" charset="0"/>
              </a:endParaRPr>
            </a:p>
          </p:txBody>
        </p:sp>
        <p:sp>
          <p:nvSpPr>
            <p:cNvPr id="94" name="CuadroTexto 36">
              <a:extLst>
                <a:ext uri="{FF2B5EF4-FFF2-40B4-BE49-F238E27FC236}">
                  <a16:creationId xmlns:a16="http://schemas.microsoft.com/office/drawing/2014/main" id="{96003F75-490F-62E3-02F6-6DBAEDA4D9FF}"/>
                </a:ext>
              </a:extLst>
            </p:cNvPr>
            <p:cNvSpPr txBox="1"/>
            <p:nvPr/>
          </p:nvSpPr>
          <p:spPr>
            <a:xfrm rot="16200000">
              <a:off x="6930907" y="6213472"/>
              <a:ext cx="5641641" cy="8002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4600" dirty="0">
                  <a:latin typeface="Cambria" panose="02040503050406030204" pitchFamily="18" charset="0"/>
                  <a:ea typeface="Cambria" panose="02040503050406030204" pitchFamily="18" charset="0"/>
                </a:rPr>
                <a:t>Pressure [dbar]</a:t>
              </a:r>
            </a:p>
          </p:txBody>
        </p:sp>
        <p:sp>
          <p:nvSpPr>
            <p:cNvPr id="95" name="CuadroTexto 10">
              <a:extLst>
                <a:ext uri="{FF2B5EF4-FFF2-40B4-BE49-F238E27FC236}">
                  <a16:creationId xmlns:a16="http://schemas.microsoft.com/office/drawing/2014/main" id="{F3654FC1-C470-AD12-AE48-C0330CE09141}"/>
                </a:ext>
              </a:extLst>
            </p:cNvPr>
            <p:cNvSpPr txBox="1"/>
            <p:nvPr/>
          </p:nvSpPr>
          <p:spPr>
            <a:xfrm>
              <a:off x="9922167" y="668657"/>
              <a:ext cx="1482169" cy="101566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6000" dirty="0">
                  <a:latin typeface="Cambria" panose="02040503050406030204" pitchFamily="18" charset="0"/>
                  <a:ea typeface="Cambria" panose="02040503050406030204" pitchFamily="18" charset="0"/>
                </a:rPr>
                <a:t>(b)</a:t>
              </a:r>
            </a:p>
          </p:txBody>
        </p:sp>
        <p:pic>
          <p:nvPicPr>
            <p:cNvPr id="96" name="Imagen 121">
              <a:extLst>
                <a:ext uri="{FF2B5EF4-FFF2-40B4-BE49-F238E27FC236}">
                  <a16:creationId xmlns:a16="http://schemas.microsoft.com/office/drawing/2014/main" id="{8C74BFD1-275B-1C77-AF41-2803354BD5A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/>
            <a:srcRect l="29712" r="29556"/>
            <a:stretch/>
          </p:blipFill>
          <p:spPr>
            <a:xfrm>
              <a:off x="48503061" y="942513"/>
              <a:ext cx="731517" cy="12777297"/>
            </a:xfrm>
            <a:prstGeom prst="rect">
              <a:avLst/>
            </a:prstGeom>
          </p:spPr>
        </p:pic>
        <p:sp>
          <p:nvSpPr>
            <p:cNvPr id="97" name="CuadroTexto 110">
              <a:extLst>
                <a:ext uri="{FF2B5EF4-FFF2-40B4-BE49-F238E27FC236}">
                  <a16:creationId xmlns:a16="http://schemas.microsoft.com/office/drawing/2014/main" id="{EA837067-E6C0-278B-0D82-F47584D491D5}"/>
                </a:ext>
              </a:extLst>
            </p:cNvPr>
            <p:cNvSpPr txBox="1"/>
            <p:nvPr/>
          </p:nvSpPr>
          <p:spPr>
            <a:xfrm>
              <a:off x="48068385" y="13160842"/>
              <a:ext cx="1962425" cy="92333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>
                <a:defRPr/>
              </a:pPr>
              <a:r>
                <a:rPr lang="es-CL" sz="5400" dirty="0">
                  <a:solidFill>
                    <a:prstClr val="black"/>
                  </a:solidFill>
                  <a:latin typeface="Cambria" panose="02040503050406030204" pitchFamily="18" charset="0"/>
                  <a:ea typeface="Cambria" panose="02040503050406030204" pitchFamily="18" charset="0"/>
                  <a:cs typeface="Arial" panose="020B0604020202020204" pitchFamily="34" charset="0"/>
                </a:rPr>
                <a:t>Tu °</a:t>
              </a:r>
              <a:endParaRPr lang="es-CL" sz="4800" dirty="0">
                <a:solidFill>
                  <a:prstClr val="black"/>
                </a:solidFill>
                <a:latin typeface="Cambria" panose="02040503050406030204" pitchFamily="18" charset="0"/>
                <a:ea typeface="Cambria" panose="02040503050406030204" pitchFamily="18" charset="0"/>
                <a:cs typeface="Arial" panose="020B0604020202020204" pitchFamily="34" charset="0"/>
              </a:endParaRPr>
            </a:p>
          </p:txBody>
        </p:sp>
        <p:sp>
          <p:nvSpPr>
            <p:cNvPr id="98" name="CuadroTexto 75">
              <a:extLst>
                <a:ext uri="{FF2B5EF4-FFF2-40B4-BE49-F238E27FC236}">
                  <a16:creationId xmlns:a16="http://schemas.microsoft.com/office/drawing/2014/main" id="{7956776D-DA2B-644D-0327-1DF0475D28EE}"/>
                </a:ext>
              </a:extLst>
            </p:cNvPr>
            <p:cNvSpPr txBox="1"/>
            <p:nvPr/>
          </p:nvSpPr>
          <p:spPr>
            <a:xfrm>
              <a:off x="16629518" y="26001243"/>
              <a:ext cx="1232406" cy="800219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>
              <a:spAutoFit/>
            </a:bodyPr>
            <a:lstStyle/>
            <a:p>
              <a:pPr algn="ctr">
                <a:defRPr/>
              </a:pPr>
              <a:r>
                <a:rPr lang="es-CL" sz="4600" dirty="0">
                  <a:solidFill>
                    <a:prstClr val="black"/>
                  </a:solidFill>
                  <a:latin typeface="Cambria" panose="02040503050406030204" pitchFamily="18" charset="0"/>
                  <a:ea typeface="Cambria" panose="02040503050406030204" pitchFamily="18" charset="0"/>
                  <a:cs typeface="Arial" panose="020B0604020202020204" pitchFamily="34" charset="0"/>
                </a:rPr>
                <a:t>800</a:t>
              </a:r>
            </a:p>
          </p:txBody>
        </p:sp>
        <p:grpSp>
          <p:nvGrpSpPr>
            <p:cNvPr id="99" name="Grupo 34">
              <a:extLst>
                <a:ext uri="{FF2B5EF4-FFF2-40B4-BE49-F238E27FC236}">
                  <a16:creationId xmlns:a16="http://schemas.microsoft.com/office/drawing/2014/main" id="{2F0C63A5-7E02-6B19-F22A-EF395A38FC8B}"/>
                </a:ext>
              </a:extLst>
            </p:cNvPr>
            <p:cNvGrpSpPr/>
            <p:nvPr/>
          </p:nvGrpSpPr>
          <p:grpSpPr>
            <a:xfrm>
              <a:off x="819752" y="13463413"/>
              <a:ext cx="14990837" cy="13107126"/>
              <a:chOff x="-10126" y="29989018"/>
              <a:chExt cx="15457792" cy="13210161"/>
            </a:xfrm>
          </p:grpSpPr>
          <p:grpSp>
            <p:nvGrpSpPr>
              <p:cNvPr id="100" name="Grupo 7">
                <a:extLst>
                  <a:ext uri="{FF2B5EF4-FFF2-40B4-BE49-F238E27FC236}">
                    <a16:creationId xmlns:a16="http://schemas.microsoft.com/office/drawing/2014/main" id="{250010E9-6B10-89C2-28FB-9D8379C93343}"/>
                  </a:ext>
                </a:extLst>
              </p:cNvPr>
              <p:cNvGrpSpPr/>
              <p:nvPr/>
            </p:nvGrpSpPr>
            <p:grpSpPr>
              <a:xfrm>
                <a:off x="-10126" y="29989018"/>
                <a:ext cx="15275426" cy="13210161"/>
                <a:chOff x="-10126" y="29458482"/>
                <a:chExt cx="15275426" cy="13743402"/>
              </a:xfrm>
            </p:grpSpPr>
            <p:grpSp>
              <p:nvGrpSpPr>
                <p:cNvPr id="106" name="Grupo 5">
                  <a:extLst>
                    <a:ext uri="{FF2B5EF4-FFF2-40B4-BE49-F238E27FC236}">
                      <a16:creationId xmlns:a16="http://schemas.microsoft.com/office/drawing/2014/main" id="{81A18E5D-935D-F852-F0C0-3E398B746E90}"/>
                    </a:ext>
                  </a:extLst>
                </p:cNvPr>
                <p:cNvGrpSpPr/>
                <p:nvPr/>
              </p:nvGrpSpPr>
              <p:grpSpPr>
                <a:xfrm>
                  <a:off x="-10126" y="29458482"/>
                  <a:ext cx="15166311" cy="13743402"/>
                  <a:chOff x="553598" y="30143043"/>
                  <a:chExt cx="14308333" cy="13743402"/>
                </a:xfrm>
              </p:grpSpPr>
              <p:pic>
                <p:nvPicPr>
                  <p:cNvPr id="108" name="Imagen 3">
                    <a:extLst>
                      <a:ext uri="{FF2B5EF4-FFF2-40B4-BE49-F238E27FC236}">
                        <a16:creationId xmlns:a16="http://schemas.microsoft.com/office/drawing/2014/main" id="{49E7C4C0-CAA4-C4A5-49EE-83FF2868EB08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>
                  <a:blip r:embed="rId8"/>
                  <a:stretch>
                    <a:fillRect/>
                  </a:stretch>
                </p:blipFill>
                <p:spPr>
                  <a:xfrm>
                    <a:off x="817640" y="30387055"/>
                    <a:ext cx="14044291" cy="13241325"/>
                  </a:xfrm>
                  <a:prstGeom prst="rect">
                    <a:avLst/>
                  </a:prstGeom>
                </p:spPr>
              </p:pic>
              <p:sp>
                <p:nvSpPr>
                  <p:cNvPr id="109" name="Rectángulo 67">
                    <a:extLst>
                      <a:ext uri="{FF2B5EF4-FFF2-40B4-BE49-F238E27FC236}">
                        <a16:creationId xmlns:a16="http://schemas.microsoft.com/office/drawing/2014/main" id="{A912B401-B18F-4DD2-D652-E08622E4FEEF}"/>
                      </a:ext>
                    </a:extLst>
                  </p:cNvPr>
                  <p:cNvSpPr/>
                  <p:nvPr/>
                </p:nvSpPr>
                <p:spPr>
                  <a:xfrm>
                    <a:off x="12412036" y="33132796"/>
                    <a:ext cx="2339346" cy="920184"/>
                  </a:xfrm>
                  <a:prstGeom prst="rect">
                    <a:avLst/>
                  </a:prstGeom>
                  <a:solidFill>
                    <a:schemeClr val="bg1"/>
                  </a:solidFill>
                  <a:ln>
                    <a:solidFill>
                      <a:schemeClr val="accent1">
                        <a:shade val="15000"/>
                      </a:schemeClr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s-CL" sz="5400" dirty="0">
                        <a:solidFill>
                          <a:schemeClr val="tx1"/>
                        </a:solidFill>
                        <a:latin typeface="Cambria" panose="02040503050406030204" pitchFamily="18" charset="0"/>
                        <a:ea typeface="Cambria" panose="02040503050406030204" pitchFamily="18" charset="0"/>
                      </a:rPr>
                      <a:t>ESSW</a:t>
                    </a:r>
                    <a:endParaRPr lang="es-CL" sz="4400" dirty="0">
                      <a:solidFill>
                        <a:schemeClr val="tx1"/>
                      </a:solidFill>
                      <a:latin typeface="Cambria" panose="02040503050406030204" pitchFamily="18" charset="0"/>
                      <a:ea typeface="Cambria" panose="02040503050406030204" pitchFamily="18" charset="0"/>
                    </a:endParaRPr>
                  </a:p>
                </p:txBody>
              </p:sp>
              <p:sp>
                <p:nvSpPr>
                  <p:cNvPr id="110" name="Rectángulo 71">
                    <a:extLst>
                      <a:ext uri="{FF2B5EF4-FFF2-40B4-BE49-F238E27FC236}">
                        <a16:creationId xmlns:a16="http://schemas.microsoft.com/office/drawing/2014/main" id="{48C5F289-0AA2-79B5-57D8-235F78FED311}"/>
                      </a:ext>
                    </a:extLst>
                  </p:cNvPr>
                  <p:cNvSpPr/>
                  <p:nvPr/>
                </p:nvSpPr>
                <p:spPr>
                  <a:xfrm>
                    <a:off x="5114227" y="40776412"/>
                    <a:ext cx="2339346" cy="920184"/>
                  </a:xfrm>
                  <a:prstGeom prst="rect">
                    <a:avLst/>
                  </a:prstGeom>
                  <a:solidFill>
                    <a:schemeClr val="bg1"/>
                  </a:solidFill>
                  <a:ln>
                    <a:solidFill>
                      <a:schemeClr val="accent1">
                        <a:shade val="15000"/>
                      </a:schemeClr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s-CL" sz="5400" dirty="0">
                        <a:solidFill>
                          <a:schemeClr val="tx1"/>
                        </a:solidFill>
                        <a:latin typeface="Cambria" panose="02040503050406030204" pitchFamily="18" charset="0"/>
                        <a:ea typeface="Cambria" panose="02040503050406030204" pitchFamily="18" charset="0"/>
                      </a:rPr>
                      <a:t>AAIW</a:t>
                    </a:r>
                    <a:endParaRPr lang="es-CL" sz="4400" dirty="0">
                      <a:solidFill>
                        <a:schemeClr val="tx1"/>
                      </a:solidFill>
                      <a:latin typeface="Cambria" panose="02040503050406030204" pitchFamily="18" charset="0"/>
                      <a:ea typeface="Cambria" panose="02040503050406030204" pitchFamily="18" charset="0"/>
                    </a:endParaRPr>
                  </a:p>
                </p:txBody>
              </p:sp>
              <p:sp>
                <p:nvSpPr>
                  <p:cNvPr id="111" name="CuadroTexto 44">
                    <a:extLst>
                      <a:ext uri="{FF2B5EF4-FFF2-40B4-BE49-F238E27FC236}">
                        <a16:creationId xmlns:a16="http://schemas.microsoft.com/office/drawing/2014/main" id="{F804A8F4-7B69-2D32-E557-0C3AE8C651D3}"/>
                      </a:ext>
                    </a:extLst>
                  </p:cNvPr>
                  <p:cNvSpPr txBox="1"/>
                  <p:nvPr/>
                </p:nvSpPr>
                <p:spPr>
                  <a:xfrm>
                    <a:off x="834585" y="43031535"/>
                    <a:ext cx="1787279" cy="839065"/>
                  </a:xfrm>
                  <a:prstGeom prst="rect">
                    <a:avLst/>
                  </a:prstGeom>
                  <a:solidFill>
                    <a:schemeClr val="bg1"/>
                  </a:solidFill>
                </p:spPr>
                <p:txBody>
                  <a:bodyPr wrap="square">
                    <a:spAutoFit/>
                  </a:bodyPr>
                  <a:lstStyle/>
                  <a:p>
                    <a:pPr algn="ctr">
                      <a:defRPr/>
                    </a:pPr>
                    <a:r>
                      <a:rPr lang="es-CL" sz="4600" dirty="0">
                        <a:solidFill>
                          <a:prstClr val="black"/>
                        </a:solidFill>
                        <a:latin typeface="Cambria" panose="02040503050406030204" pitchFamily="18" charset="0"/>
                        <a:ea typeface="Cambria" panose="02040503050406030204" pitchFamily="18" charset="0"/>
                        <a:cs typeface="Arial" panose="020B0604020202020204" pitchFamily="34" charset="0"/>
                      </a:rPr>
                      <a:t>33.8</a:t>
                    </a:r>
                  </a:p>
                </p:txBody>
              </p:sp>
              <p:sp>
                <p:nvSpPr>
                  <p:cNvPr id="112" name="CuadroTexto 45">
                    <a:extLst>
                      <a:ext uri="{FF2B5EF4-FFF2-40B4-BE49-F238E27FC236}">
                        <a16:creationId xmlns:a16="http://schemas.microsoft.com/office/drawing/2014/main" id="{DCCA64DF-D1F4-705D-110C-199542B89253}"/>
                      </a:ext>
                    </a:extLst>
                  </p:cNvPr>
                  <p:cNvSpPr txBox="1"/>
                  <p:nvPr/>
                </p:nvSpPr>
                <p:spPr>
                  <a:xfrm>
                    <a:off x="2961714" y="43031536"/>
                    <a:ext cx="1787279" cy="839065"/>
                  </a:xfrm>
                  <a:prstGeom prst="rect">
                    <a:avLst/>
                  </a:prstGeom>
                  <a:solidFill>
                    <a:schemeClr val="bg1"/>
                  </a:solidFill>
                </p:spPr>
                <p:txBody>
                  <a:bodyPr wrap="square">
                    <a:spAutoFit/>
                  </a:bodyPr>
                  <a:lstStyle/>
                  <a:p>
                    <a:pPr algn="ctr">
                      <a:defRPr/>
                    </a:pPr>
                    <a:r>
                      <a:rPr lang="es-CL" sz="4600" dirty="0">
                        <a:solidFill>
                          <a:prstClr val="black"/>
                        </a:solidFill>
                        <a:latin typeface="Cambria" panose="02040503050406030204" pitchFamily="18" charset="0"/>
                        <a:ea typeface="Cambria" panose="02040503050406030204" pitchFamily="18" charset="0"/>
                        <a:cs typeface="Arial" panose="020B0604020202020204" pitchFamily="34" charset="0"/>
                      </a:rPr>
                      <a:t>34</a:t>
                    </a:r>
                  </a:p>
                </p:txBody>
              </p:sp>
              <p:sp>
                <p:nvSpPr>
                  <p:cNvPr id="113" name="CuadroTexto 46">
                    <a:extLst>
                      <a:ext uri="{FF2B5EF4-FFF2-40B4-BE49-F238E27FC236}">
                        <a16:creationId xmlns:a16="http://schemas.microsoft.com/office/drawing/2014/main" id="{4A5503E7-1F7A-B853-3E74-008AB376EAF9}"/>
                      </a:ext>
                    </a:extLst>
                  </p:cNvPr>
                  <p:cNvSpPr txBox="1"/>
                  <p:nvPr/>
                </p:nvSpPr>
                <p:spPr>
                  <a:xfrm>
                    <a:off x="7313175" y="43047380"/>
                    <a:ext cx="1787279" cy="839065"/>
                  </a:xfrm>
                  <a:prstGeom prst="rect">
                    <a:avLst/>
                  </a:prstGeom>
                  <a:solidFill>
                    <a:schemeClr val="bg1"/>
                  </a:solidFill>
                </p:spPr>
                <p:txBody>
                  <a:bodyPr wrap="square">
                    <a:spAutoFit/>
                  </a:bodyPr>
                  <a:lstStyle/>
                  <a:p>
                    <a:pPr algn="ctr">
                      <a:defRPr/>
                    </a:pPr>
                    <a:r>
                      <a:rPr lang="es-CL" sz="4600" dirty="0">
                        <a:solidFill>
                          <a:prstClr val="black"/>
                        </a:solidFill>
                        <a:latin typeface="Cambria" panose="02040503050406030204" pitchFamily="18" charset="0"/>
                        <a:ea typeface="Cambria" panose="02040503050406030204" pitchFamily="18" charset="0"/>
                        <a:cs typeface="Arial" panose="020B0604020202020204" pitchFamily="34" charset="0"/>
                      </a:rPr>
                      <a:t>34.4</a:t>
                    </a:r>
                  </a:p>
                </p:txBody>
              </p:sp>
              <p:sp>
                <p:nvSpPr>
                  <p:cNvPr id="114" name="CuadroTexto 49">
                    <a:extLst>
                      <a:ext uri="{FF2B5EF4-FFF2-40B4-BE49-F238E27FC236}">
                        <a16:creationId xmlns:a16="http://schemas.microsoft.com/office/drawing/2014/main" id="{2D5A9D91-01A4-6DF0-C608-459E14BE155E}"/>
                      </a:ext>
                    </a:extLst>
                  </p:cNvPr>
                  <p:cNvSpPr txBox="1"/>
                  <p:nvPr/>
                </p:nvSpPr>
                <p:spPr>
                  <a:xfrm>
                    <a:off x="5155114" y="43047379"/>
                    <a:ext cx="1787279" cy="839065"/>
                  </a:xfrm>
                  <a:prstGeom prst="rect">
                    <a:avLst/>
                  </a:prstGeom>
                  <a:solidFill>
                    <a:schemeClr val="bg1"/>
                  </a:solidFill>
                </p:spPr>
                <p:txBody>
                  <a:bodyPr wrap="square">
                    <a:spAutoFit/>
                  </a:bodyPr>
                  <a:lstStyle/>
                  <a:p>
                    <a:pPr algn="ctr">
                      <a:defRPr/>
                    </a:pPr>
                    <a:r>
                      <a:rPr lang="es-CL" sz="4600" dirty="0">
                        <a:solidFill>
                          <a:prstClr val="black"/>
                        </a:solidFill>
                        <a:latin typeface="Cambria" panose="02040503050406030204" pitchFamily="18" charset="0"/>
                        <a:ea typeface="Cambria" panose="02040503050406030204" pitchFamily="18" charset="0"/>
                        <a:cs typeface="Arial" panose="020B0604020202020204" pitchFamily="34" charset="0"/>
                      </a:rPr>
                      <a:t>34.2</a:t>
                    </a:r>
                  </a:p>
                </p:txBody>
              </p:sp>
              <p:sp>
                <p:nvSpPr>
                  <p:cNvPr id="115" name="CuadroTexto 50">
                    <a:extLst>
                      <a:ext uri="{FF2B5EF4-FFF2-40B4-BE49-F238E27FC236}">
                        <a16:creationId xmlns:a16="http://schemas.microsoft.com/office/drawing/2014/main" id="{64008FC2-2571-B364-DFFF-B04E919C9086}"/>
                      </a:ext>
                    </a:extLst>
                  </p:cNvPr>
                  <p:cNvSpPr txBox="1"/>
                  <p:nvPr/>
                </p:nvSpPr>
                <p:spPr>
                  <a:xfrm>
                    <a:off x="9413314" y="43031535"/>
                    <a:ext cx="1787279" cy="839065"/>
                  </a:xfrm>
                  <a:prstGeom prst="rect">
                    <a:avLst/>
                  </a:prstGeom>
                  <a:solidFill>
                    <a:schemeClr val="bg1"/>
                  </a:solidFill>
                </p:spPr>
                <p:txBody>
                  <a:bodyPr wrap="square">
                    <a:spAutoFit/>
                  </a:bodyPr>
                  <a:lstStyle/>
                  <a:p>
                    <a:pPr algn="ctr">
                      <a:defRPr/>
                    </a:pPr>
                    <a:r>
                      <a:rPr lang="es-CL" sz="4600" dirty="0">
                        <a:solidFill>
                          <a:prstClr val="black"/>
                        </a:solidFill>
                        <a:latin typeface="Cambria" panose="02040503050406030204" pitchFamily="18" charset="0"/>
                        <a:ea typeface="Cambria" panose="02040503050406030204" pitchFamily="18" charset="0"/>
                        <a:cs typeface="Arial" panose="020B0604020202020204" pitchFamily="34" charset="0"/>
                      </a:rPr>
                      <a:t>34.6</a:t>
                    </a:r>
                  </a:p>
                </p:txBody>
              </p:sp>
              <p:sp>
                <p:nvSpPr>
                  <p:cNvPr id="116" name="CuadroTexto 53">
                    <a:extLst>
                      <a:ext uri="{FF2B5EF4-FFF2-40B4-BE49-F238E27FC236}">
                        <a16:creationId xmlns:a16="http://schemas.microsoft.com/office/drawing/2014/main" id="{067ADD1A-1052-943A-030C-B8337133CF63}"/>
                      </a:ext>
                    </a:extLst>
                  </p:cNvPr>
                  <p:cNvSpPr txBox="1"/>
                  <p:nvPr/>
                </p:nvSpPr>
                <p:spPr>
                  <a:xfrm>
                    <a:off x="11606714" y="43047380"/>
                    <a:ext cx="1787279" cy="839065"/>
                  </a:xfrm>
                  <a:prstGeom prst="rect">
                    <a:avLst/>
                  </a:prstGeom>
                  <a:solidFill>
                    <a:schemeClr val="bg1"/>
                  </a:solidFill>
                </p:spPr>
                <p:txBody>
                  <a:bodyPr wrap="square">
                    <a:spAutoFit/>
                  </a:bodyPr>
                  <a:lstStyle/>
                  <a:p>
                    <a:pPr algn="ctr">
                      <a:defRPr/>
                    </a:pPr>
                    <a:r>
                      <a:rPr lang="es-CL" sz="4600" dirty="0">
                        <a:solidFill>
                          <a:prstClr val="black"/>
                        </a:solidFill>
                        <a:latin typeface="Cambria" panose="02040503050406030204" pitchFamily="18" charset="0"/>
                        <a:ea typeface="Cambria" panose="02040503050406030204" pitchFamily="18" charset="0"/>
                        <a:cs typeface="Arial" panose="020B0604020202020204" pitchFamily="34" charset="0"/>
                      </a:rPr>
                      <a:t>34.8</a:t>
                    </a:r>
                  </a:p>
                </p:txBody>
              </p:sp>
              <p:sp>
                <p:nvSpPr>
                  <p:cNvPr id="117" name="CuadroTexto 54">
                    <a:extLst>
                      <a:ext uri="{FF2B5EF4-FFF2-40B4-BE49-F238E27FC236}">
                        <a16:creationId xmlns:a16="http://schemas.microsoft.com/office/drawing/2014/main" id="{86483408-8E3E-DF7D-1A44-D6294FAD9DED}"/>
                      </a:ext>
                    </a:extLst>
                  </p:cNvPr>
                  <p:cNvSpPr txBox="1"/>
                  <p:nvPr/>
                </p:nvSpPr>
                <p:spPr>
                  <a:xfrm>
                    <a:off x="1010080" y="41139726"/>
                    <a:ext cx="550684" cy="839065"/>
                  </a:xfrm>
                  <a:prstGeom prst="rect">
                    <a:avLst/>
                  </a:prstGeom>
                  <a:solidFill>
                    <a:schemeClr val="bg1"/>
                  </a:solidFill>
                </p:spPr>
                <p:txBody>
                  <a:bodyPr wrap="square">
                    <a:spAutoFit/>
                  </a:bodyPr>
                  <a:lstStyle/>
                  <a:p>
                    <a:pPr algn="ctr">
                      <a:defRPr/>
                    </a:pPr>
                    <a:r>
                      <a:rPr lang="es-CL" sz="4600" dirty="0">
                        <a:solidFill>
                          <a:prstClr val="black"/>
                        </a:solidFill>
                        <a:latin typeface="Cambria" panose="02040503050406030204" pitchFamily="18" charset="0"/>
                        <a:ea typeface="Cambria" panose="02040503050406030204" pitchFamily="18" charset="0"/>
                        <a:cs typeface="Arial" panose="020B0604020202020204" pitchFamily="34" charset="0"/>
                      </a:rPr>
                      <a:t>5</a:t>
                    </a:r>
                  </a:p>
                </p:txBody>
              </p:sp>
              <p:sp>
                <p:nvSpPr>
                  <p:cNvPr id="118" name="CuadroTexto 56">
                    <a:extLst>
                      <a:ext uri="{FF2B5EF4-FFF2-40B4-BE49-F238E27FC236}">
                        <a16:creationId xmlns:a16="http://schemas.microsoft.com/office/drawing/2014/main" id="{26588E3E-1AA3-C127-16D4-934DF5A61737}"/>
                      </a:ext>
                    </a:extLst>
                  </p:cNvPr>
                  <p:cNvSpPr txBox="1"/>
                  <p:nvPr/>
                </p:nvSpPr>
                <p:spPr>
                  <a:xfrm>
                    <a:off x="974136" y="39860751"/>
                    <a:ext cx="628011" cy="839065"/>
                  </a:xfrm>
                  <a:prstGeom prst="rect">
                    <a:avLst/>
                  </a:prstGeom>
                  <a:solidFill>
                    <a:schemeClr val="bg1"/>
                  </a:solidFill>
                </p:spPr>
                <p:txBody>
                  <a:bodyPr wrap="square">
                    <a:spAutoFit/>
                  </a:bodyPr>
                  <a:lstStyle/>
                  <a:p>
                    <a:pPr algn="ctr">
                      <a:defRPr/>
                    </a:pPr>
                    <a:r>
                      <a:rPr lang="es-CL" sz="4600" dirty="0">
                        <a:solidFill>
                          <a:prstClr val="black"/>
                        </a:solidFill>
                        <a:latin typeface="Cambria" panose="02040503050406030204" pitchFamily="18" charset="0"/>
                        <a:ea typeface="Cambria" panose="02040503050406030204" pitchFamily="18" charset="0"/>
                        <a:cs typeface="Arial" panose="020B0604020202020204" pitchFamily="34" charset="0"/>
                      </a:rPr>
                      <a:t>6</a:t>
                    </a:r>
                  </a:p>
                </p:txBody>
              </p:sp>
              <p:sp>
                <p:nvSpPr>
                  <p:cNvPr id="119" name="CuadroTexto 57">
                    <a:extLst>
                      <a:ext uri="{FF2B5EF4-FFF2-40B4-BE49-F238E27FC236}">
                        <a16:creationId xmlns:a16="http://schemas.microsoft.com/office/drawing/2014/main" id="{3F80D10D-6F88-68AC-7E93-DDF9509F654F}"/>
                      </a:ext>
                    </a:extLst>
                  </p:cNvPr>
                  <p:cNvSpPr txBox="1"/>
                  <p:nvPr/>
                </p:nvSpPr>
                <p:spPr>
                  <a:xfrm>
                    <a:off x="665450" y="32663687"/>
                    <a:ext cx="997366" cy="839065"/>
                  </a:xfrm>
                  <a:prstGeom prst="rect">
                    <a:avLst/>
                  </a:prstGeom>
                  <a:solidFill>
                    <a:schemeClr val="bg1"/>
                  </a:solidFill>
                </p:spPr>
                <p:txBody>
                  <a:bodyPr wrap="square">
                    <a:spAutoFit/>
                  </a:bodyPr>
                  <a:lstStyle/>
                  <a:p>
                    <a:pPr algn="ctr">
                      <a:defRPr/>
                    </a:pPr>
                    <a:r>
                      <a:rPr lang="es-CL" sz="4600" dirty="0">
                        <a:solidFill>
                          <a:prstClr val="black"/>
                        </a:solidFill>
                        <a:latin typeface="Cambria" panose="02040503050406030204" pitchFamily="18" charset="0"/>
                        <a:ea typeface="Cambria" panose="02040503050406030204" pitchFamily="18" charset="0"/>
                        <a:cs typeface="Arial" panose="020B0604020202020204" pitchFamily="34" charset="0"/>
                      </a:rPr>
                      <a:t>12</a:t>
                    </a:r>
                  </a:p>
                </p:txBody>
              </p:sp>
              <p:sp>
                <p:nvSpPr>
                  <p:cNvPr id="120" name="CuadroTexto 58">
                    <a:extLst>
                      <a:ext uri="{FF2B5EF4-FFF2-40B4-BE49-F238E27FC236}">
                        <a16:creationId xmlns:a16="http://schemas.microsoft.com/office/drawing/2014/main" id="{8EE7F03A-2BA8-3E28-34FB-DC09239A92BC}"/>
                      </a:ext>
                    </a:extLst>
                  </p:cNvPr>
                  <p:cNvSpPr txBox="1"/>
                  <p:nvPr/>
                </p:nvSpPr>
                <p:spPr>
                  <a:xfrm>
                    <a:off x="747270" y="33759029"/>
                    <a:ext cx="819909" cy="839065"/>
                  </a:xfrm>
                  <a:prstGeom prst="rect">
                    <a:avLst/>
                  </a:prstGeom>
                  <a:solidFill>
                    <a:schemeClr val="bg1"/>
                  </a:solidFill>
                </p:spPr>
                <p:txBody>
                  <a:bodyPr wrap="square">
                    <a:spAutoFit/>
                  </a:bodyPr>
                  <a:lstStyle/>
                  <a:p>
                    <a:pPr algn="ctr">
                      <a:defRPr/>
                    </a:pPr>
                    <a:r>
                      <a:rPr lang="es-CL" sz="4600" dirty="0">
                        <a:solidFill>
                          <a:prstClr val="black"/>
                        </a:solidFill>
                        <a:latin typeface="Cambria" panose="02040503050406030204" pitchFamily="18" charset="0"/>
                        <a:ea typeface="Cambria" panose="02040503050406030204" pitchFamily="18" charset="0"/>
                        <a:cs typeface="Arial" panose="020B0604020202020204" pitchFamily="34" charset="0"/>
                      </a:rPr>
                      <a:t>11</a:t>
                    </a:r>
                  </a:p>
                </p:txBody>
              </p:sp>
              <p:sp>
                <p:nvSpPr>
                  <p:cNvPr id="121" name="CuadroTexto 62">
                    <a:extLst>
                      <a:ext uri="{FF2B5EF4-FFF2-40B4-BE49-F238E27FC236}">
                        <a16:creationId xmlns:a16="http://schemas.microsoft.com/office/drawing/2014/main" id="{7BBE7523-2FDB-A622-7733-4ECCFF422F7F}"/>
                      </a:ext>
                    </a:extLst>
                  </p:cNvPr>
                  <p:cNvSpPr txBox="1"/>
                  <p:nvPr/>
                </p:nvSpPr>
                <p:spPr>
                  <a:xfrm>
                    <a:off x="984680" y="42383860"/>
                    <a:ext cx="550684" cy="806793"/>
                  </a:xfrm>
                  <a:prstGeom prst="rect">
                    <a:avLst/>
                  </a:prstGeom>
                  <a:solidFill>
                    <a:schemeClr val="bg1"/>
                  </a:solidFill>
                </p:spPr>
                <p:txBody>
                  <a:bodyPr wrap="square">
                    <a:spAutoFit/>
                  </a:bodyPr>
                  <a:lstStyle/>
                  <a:p>
                    <a:pPr algn="ctr">
                      <a:defRPr/>
                    </a:pPr>
                    <a:endParaRPr lang="es-CL" sz="4400" dirty="0">
                      <a:solidFill>
                        <a:prstClr val="black"/>
                      </a:solidFill>
                      <a:latin typeface="Cambria" panose="02040503050406030204" pitchFamily="18" charset="0"/>
                      <a:ea typeface="Cambria" panose="02040503050406030204" pitchFamily="18" charset="0"/>
                      <a:cs typeface="Arial" panose="020B0604020202020204" pitchFamily="34" charset="0"/>
                    </a:endParaRPr>
                  </a:p>
                </p:txBody>
              </p:sp>
              <p:sp>
                <p:nvSpPr>
                  <p:cNvPr id="122" name="CuadroTexto 63">
                    <a:extLst>
                      <a:ext uri="{FF2B5EF4-FFF2-40B4-BE49-F238E27FC236}">
                        <a16:creationId xmlns:a16="http://schemas.microsoft.com/office/drawing/2014/main" id="{5A30FFFA-E4E3-8AFE-062A-426D1372E416}"/>
                      </a:ext>
                    </a:extLst>
                  </p:cNvPr>
                  <p:cNvSpPr txBox="1"/>
                  <p:nvPr/>
                </p:nvSpPr>
                <p:spPr>
                  <a:xfrm>
                    <a:off x="576124" y="30143043"/>
                    <a:ext cx="997366" cy="806793"/>
                  </a:xfrm>
                  <a:prstGeom prst="rect">
                    <a:avLst/>
                  </a:prstGeom>
                  <a:solidFill>
                    <a:schemeClr val="bg1"/>
                  </a:solidFill>
                </p:spPr>
                <p:txBody>
                  <a:bodyPr wrap="square">
                    <a:spAutoFit/>
                  </a:bodyPr>
                  <a:lstStyle/>
                  <a:p>
                    <a:pPr algn="ctr">
                      <a:defRPr/>
                    </a:pPr>
                    <a:r>
                      <a:rPr lang="es-CL" sz="4400" dirty="0">
                        <a:solidFill>
                          <a:prstClr val="black"/>
                        </a:solidFill>
                        <a:latin typeface="Cambria" panose="02040503050406030204" pitchFamily="18" charset="0"/>
                        <a:ea typeface="Cambria" panose="02040503050406030204" pitchFamily="18" charset="0"/>
                        <a:cs typeface="Arial" panose="020B0604020202020204" pitchFamily="34" charset="0"/>
                      </a:rPr>
                      <a:t>14</a:t>
                    </a:r>
                  </a:p>
                </p:txBody>
              </p:sp>
              <p:sp>
                <p:nvSpPr>
                  <p:cNvPr id="123" name="CuadroTexto 64">
                    <a:extLst>
                      <a:ext uri="{FF2B5EF4-FFF2-40B4-BE49-F238E27FC236}">
                        <a16:creationId xmlns:a16="http://schemas.microsoft.com/office/drawing/2014/main" id="{710DC170-06BD-D82E-2D55-1162AE78A6BB}"/>
                      </a:ext>
                    </a:extLst>
                  </p:cNvPr>
                  <p:cNvSpPr txBox="1"/>
                  <p:nvPr/>
                </p:nvSpPr>
                <p:spPr>
                  <a:xfrm>
                    <a:off x="648013" y="31386039"/>
                    <a:ext cx="997366" cy="839065"/>
                  </a:xfrm>
                  <a:prstGeom prst="rect">
                    <a:avLst/>
                  </a:prstGeom>
                  <a:solidFill>
                    <a:schemeClr val="bg1"/>
                  </a:solidFill>
                </p:spPr>
                <p:txBody>
                  <a:bodyPr wrap="square">
                    <a:spAutoFit/>
                  </a:bodyPr>
                  <a:lstStyle/>
                  <a:p>
                    <a:pPr algn="ctr">
                      <a:defRPr/>
                    </a:pPr>
                    <a:r>
                      <a:rPr lang="es-CL" sz="4600" dirty="0">
                        <a:solidFill>
                          <a:prstClr val="black"/>
                        </a:solidFill>
                        <a:latin typeface="Cambria" panose="02040503050406030204" pitchFamily="18" charset="0"/>
                        <a:ea typeface="Cambria" panose="02040503050406030204" pitchFamily="18" charset="0"/>
                        <a:cs typeface="Arial" panose="020B0604020202020204" pitchFamily="34" charset="0"/>
                      </a:rPr>
                      <a:t>13</a:t>
                    </a:r>
                  </a:p>
                </p:txBody>
              </p:sp>
              <p:sp>
                <p:nvSpPr>
                  <p:cNvPr id="124" name="Rectángulo 70">
                    <a:extLst>
                      <a:ext uri="{FF2B5EF4-FFF2-40B4-BE49-F238E27FC236}">
                        <a16:creationId xmlns:a16="http://schemas.microsoft.com/office/drawing/2014/main" id="{FC3222B6-0B05-DB34-9973-48BD313009ED}"/>
                      </a:ext>
                    </a:extLst>
                  </p:cNvPr>
                  <p:cNvSpPr/>
                  <p:nvPr/>
                </p:nvSpPr>
                <p:spPr>
                  <a:xfrm>
                    <a:off x="1693462" y="31669679"/>
                    <a:ext cx="2339346" cy="920184"/>
                  </a:xfrm>
                  <a:prstGeom prst="rect">
                    <a:avLst/>
                  </a:prstGeom>
                  <a:solidFill>
                    <a:schemeClr val="bg1"/>
                  </a:solidFill>
                  <a:ln>
                    <a:solidFill>
                      <a:schemeClr val="accent1">
                        <a:shade val="15000"/>
                      </a:schemeClr>
                    </a:solidFill>
                  </a:ln>
                </p:spPr>
                <p:style>
                  <a:lnRef idx="2">
                    <a:schemeClr val="accent1">
                      <a:shade val="15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r>
                      <a:rPr lang="es-CL" sz="5400" dirty="0">
                        <a:solidFill>
                          <a:schemeClr val="tx1"/>
                        </a:solidFill>
                        <a:latin typeface="Cambria" panose="02040503050406030204" pitchFamily="18" charset="0"/>
                        <a:ea typeface="Cambria" panose="02040503050406030204" pitchFamily="18" charset="0"/>
                      </a:rPr>
                      <a:t>SSMW</a:t>
                    </a:r>
                    <a:endParaRPr lang="es-CL" sz="4400" dirty="0">
                      <a:solidFill>
                        <a:schemeClr val="tx1"/>
                      </a:solidFill>
                      <a:latin typeface="Cambria" panose="02040503050406030204" pitchFamily="18" charset="0"/>
                      <a:ea typeface="Cambria" panose="02040503050406030204" pitchFamily="18" charset="0"/>
                    </a:endParaRPr>
                  </a:p>
                </p:txBody>
              </p:sp>
              <p:sp>
                <p:nvSpPr>
                  <p:cNvPr id="125" name="CuadroTexto 31">
                    <a:extLst>
                      <a:ext uri="{FF2B5EF4-FFF2-40B4-BE49-F238E27FC236}">
                        <a16:creationId xmlns:a16="http://schemas.microsoft.com/office/drawing/2014/main" id="{1DAB5606-D74E-351C-2B49-C123698E52DA}"/>
                      </a:ext>
                    </a:extLst>
                  </p:cNvPr>
                  <p:cNvSpPr txBox="1"/>
                  <p:nvPr/>
                </p:nvSpPr>
                <p:spPr>
                  <a:xfrm>
                    <a:off x="553598" y="30303308"/>
                    <a:ext cx="1131785" cy="1064968"/>
                  </a:xfrm>
                  <a:prstGeom prst="rect">
                    <a:avLst/>
                  </a:prstGeom>
                  <a:solidFill>
                    <a:schemeClr val="bg1"/>
                  </a:solidFill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GB" sz="6000" dirty="0">
                        <a:latin typeface="Cambria" panose="02040503050406030204" pitchFamily="18" charset="0"/>
                        <a:ea typeface="Cambria" panose="02040503050406030204" pitchFamily="18" charset="0"/>
                      </a:rPr>
                      <a:t>(c)</a:t>
                    </a:r>
                  </a:p>
                </p:txBody>
              </p:sp>
            </p:grpSp>
            <p:sp>
              <p:nvSpPr>
                <p:cNvPr id="107" name="CuadroTexto 52">
                  <a:extLst>
                    <a:ext uri="{FF2B5EF4-FFF2-40B4-BE49-F238E27FC236}">
                      <a16:creationId xmlns:a16="http://schemas.microsoft.com/office/drawing/2014/main" id="{30F60813-A2DA-E349-F4F1-039390A02785}"/>
                    </a:ext>
                  </a:extLst>
                </p:cNvPr>
                <p:cNvSpPr txBox="1"/>
                <p:nvPr/>
              </p:nvSpPr>
              <p:spPr>
                <a:xfrm>
                  <a:off x="13994505" y="42283838"/>
                  <a:ext cx="1270795" cy="839065"/>
                </a:xfrm>
                <a:prstGeom prst="rect">
                  <a:avLst/>
                </a:prstGeom>
                <a:solidFill>
                  <a:schemeClr val="bg1"/>
                </a:solidFill>
              </p:spPr>
              <p:txBody>
                <a:bodyPr wrap="square">
                  <a:spAutoFit/>
                </a:bodyPr>
                <a:lstStyle/>
                <a:p>
                  <a:pPr algn="ctr">
                    <a:defRPr/>
                  </a:pPr>
                  <a:r>
                    <a:rPr lang="es-CL" sz="4600" dirty="0">
                      <a:solidFill>
                        <a:prstClr val="black"/>
                      </a:solidFill>
                      <a:latin typeface="Cambria" panose="02040503050406030204" pitchFamily="18" charset="0"/>
                      <a:ea typeface="Cambria" panose="02040503050406030204" pitchFamily="18" charset="0"/>
                      <a:cs typeface="Arial" panose="020B0604020202020204" pitchFamily="34" charset="0"/>
                    </a:rPr>
                    <a:t>35</a:t>
                  </a:r>
                </a:p>
              </p:txBody>
            </p:sp>
          </p:grpSp>
          <p:pic>
            <p:nvPicPr>
              <p:cNvPr id="101" name="Imagen 20">
                <a:extLst>
                  <a:ext uri="{FF2B5EF4-FFF2-40B4-BE49-F238E27FC236}">
                    <a16:creationId xmlns:a16="http://schemas.microsoft.com/office/drawing/2014/main" id="{15E8A280-6D68-135F-F893-8DBB3F04087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10072800" y="37383883"/>
                <a:ext cx="5374866" cy="4337117"/>
              </a:xfrm>
              <a:prstGeom prst="rect">
                <a:avLst/>
              </a:prstGeom>
            </p:spPr>
          </p:pic>
          <p:sp>
            <p:nvSpPr>
              <p:cNvPr id="102" name="CuadroTexto 13">
                <a:extLst>
                  <a:ext uri="{FF2B5EF4-FFF2-40B4-BE49-F238E27FC236}">
                    <a16:creationId xmlns:a16="http://schemas.microsoft.com/office/drawing/2014/main" id="{6A1ADF87-9DD8-D96E-1BC4-BCBA65BF0B35}"/>
                  </a:ext>
                </a:extLst>
              </p:cNvPr>
              <p:cNvSpPr txBox="1"/>
              <p:nvPr/>
            </p:nvSpPr>
            <p:spPr>
              <a:xfrm>
                <a:off x="429638" y="38200524"/>
                <a:ext cx="583705" cy="806510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>
                <a:spAutoFit/>
              </a:bodyPr>
              <a:lstStyle/>
              <a:p>
                <a:pPr algn="ctr">
                  <a:defRPr/>
                </a:pPr>
                <a:r>
                  <a:rPr lang="es-CL" sz="4600" dirty="0">
                    <a:solidFill>
                      <a:prstClr val="black"/>
                    </a:solidFill>
                    <a:latin typeface="Cambria" panose="02040503050406030204" pitchFamily="18" charset="0"/>
                    <a:ea typeface="Cambria" panose="02040503050406030204" pitchFamily="18" charset="0"/>
                    <a:cs typeface="Arial" panose="020B0604020202020204" pitchFamily="34" charset="0"/>
                  </a:rPr>
                  <a:t>7</a:t>
                </a:r>
              </a:p>
            </p:txBody>
          </p:sp>
          <p:sp>
            <p:nvSpPr>
              <p:cNvPr id="103" name="CuadroTexto 25">
                <a:extLst>
                  <a:ext uri="{FF2B5EF4-FFF2-40B4-BE49-F238E27FC236}">
                    <a16:creationId xmlns:a16="http://schemas.microsoft.com/office/drawing/2014/main" id="{A082D60D-8428-633C-C8E0-D6F96F35663F}"/>
                  </a:ext>
                </a:extLst>
              </p:cNvPr>
              <p:cNvSpPr txBox="1"/>
              <p:nvPr/>
            </p:nvSpPr>
            <p:spPr>
              <a:xfrm>
                <a:off x="404328" y="36981461"/>
                <a:ext cx="583705" cy="806510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>
                <a:spAutoFit/>
              </a:bodyPr>
              <a:lstStyle/>
              <a:p>
                <a:pPr algn="ctr">
                  <a:defRPr/>
                </a:pPr>
                <a:r>
                  <a:rPr lang="es-CL" sz="4600" dirty="0">
                    <a:solidFill>
                      <a:prstClr val="black"/>
                    </a:solidFill>
                    <a:latin typeface="Cambria" panose="02040503050406030204" pitchFamily="18" charset="0"/>
                    <a:ea typeface="Cambria" panose="02040503050406030204" pitchFamily="18" charset="0"/>
                    <a:cs typeface="Arial" panose="020B0604020202020204" pitchFamily="34" charset="0"/>
                  </a:rPr>
                  <a:t>8</a:t>
                </a:r>
              </a:p>
            </p:txBody>
          </p:sp>
          <p:sp>
            <p:nvSpPr>
              <p:cNvPr id="104" name="CuadroTexto 27">
                <a:extLst>
                  <a:ext uri="{FF2B5EF4-FFF2-40B4-BE49-F238E27FC236}">
                    <a16:creationId xmlns:a16="http://schemas.microsoft.com/office/drawing/2014/main" id="{C25C3C87-4F5D-8BD6-49A9-80912E6B6732}"/>
                  </a:ext>
                </a:extLst>
              </p:cNvPr>
              <p:cNvSpPr txBox="1"/>
              <p:nvPr/>
            </p:nvSpPr>
            <p:spPr>
              <a:xfrm>
                <a:off x="370669" y="35874261"/>
                <a:ext cx="583705" cy="806510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>
                <a:spAutoFit/>
              </a:bodyPr>
              <a:lstStyle/>
              <a:p>
                <a:pPr algn="ctr">
                  <a:defRPr/>
                </a:pPr>
                <a:r>
                  <a:rPr lang="es-CL" sz="4600" dirty="0">
                    <a:solidFill>
                      <a:prstClr val="black"/>
                    </a:solidFill>
                    <a:latin typeface="Cambria" panose="02040503050406030204" pitchFamily="18" charset="0"/>
                    <a:ea typeface="Cambria" panose="02040503050406030204" pitchFamily="18" charset="0"/>
                    <a:cs typeface="Arial" panose="020B0604020202020204" pitchFamily="34" charset="0"/>
                  </a:rPr>
                  <a:t>9</a:t>
                </a:r>
              </a:p>
            </p:txBody>
          </p:sp>
          <p:sp>
            <p:nvSpPr>
              <p:cNvPr id="105" name="CuadroTexto 29">
                <a:extLst>
                  <a:ext uri="{FF2B5EF4-FFF2-40B4-BE49-F238E27FC236}">
                    <a16:creationId xmlns:a16="http://schemas.microsoft.com/office/drawing/2014/main" id="{EF351A2A-A75A-67D0-31B7-ED4FF847A8CF}"/>
                  </a:ext>
                </a:extLst>
              </p:cNvPr>
              <p:cNvSpPr txBox="1"/>
              <p:nvPr/>
            </p:nvSpPr>
            <p:spPr>
              <a:xfrm>
                <a:off x="195313" y="34655198"/>
                <a:ext cx="875610" cy="806510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>
                <a:spAutoFit/>
              </a:bodyPr>
              <a:lstStyle/>
              <a:p>
                <a:pPr algn="ctr">
                  <a:defRPr/>
                </a:pPr>
                <a:r>
                  <a:rPr lang="es-CL" sz="4600" dirty="0">
                    <a:solidFill>
                      <a:prstClr val="black"/>
                    </a:solidFill>
                    <a:latin typeface="Cambria" panose="02040503050406030204" pitchFamily="18" charset="0"/>
                    <a:ea typeface="Cambria" panose="02040503050406030204" pitchFamily="18" charset="0"/>
                    <a:cs typeface="Arial" panose="020B0604020202020204" pitchFamily="34" charset="0"/>
                  </a:rPr>
                  <a:t>10</a:t>
                </a:r>
              </a:p>
            </p:txBody>
          </p:sp>
        </p:grpSp>
        <p:sp>
          <p:nvSpPr>
            <p:cNvPr id="60" name="CuadroTexto 26">
              <a:extLst>
                <a:ext uri="{FF2B5EF4-FFF2-40B4-BE49-F238E27FC236}">
                  <a16:creationId xmlns:a16="http://schemas.microsoft.com/office/drawing/2014/main" id="{213ED340-0D3B-708D-A0C7-40AAA3AF19F8}"/>
                </a:ext>
              </a:extLst>
            </p:cNvPr>
            <p:cNvSpPr txBox="1"/>
            <p:nvPr/>
          </p:nvSpPr>
          <p:spPr>
            <a:xfrm>
              <a:off x="30320338" y="13358012"/>
              <a:ext cx="2958549" cy="89255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5200" dirty="0">
                  <a:latin typeface="Cambria" panose="02040503050406030204" pitchFamily="18" charset="0"/>
                  <a:ea typeface="Cambria" panose="02040503050406030204" pitchFamily="18" charset="0"/>
                </a:rPr>
                <a:t>Latitude</a:t>
              </a:r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26" name="CuadroTexto 6">
                  <a:extLst>
                    <a:ext uri="{FF2B5EF4-FFF2-40B4-BE49-F238E27FC236}">
                      <a16:creationId xmlns:a16="http://schemas.microsoft.com/office/drawing/2014/main" id="{DB2F5196-9882-1B66-2165-B61CD2F96FAD}"/>
                    </a:ext>
                  </a:extLst>
                </p:cNvPr>
                <p:cNvSpPr txBox="1"/>
                <p:nvPr/>
              </p:nvSpPr>
              <p:spPr>
                <a:xfrm>
                  <a:off x="4708684" y="26495215"/>
                  <a:ext cx="9983753" cy="92333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s-ES" sz="5400" dirty="0">
                      <a:latin typeface="Cambria Math" panose="02040503050406030204" pitchFamily="18" charset="0"/>
                      <a:ea typeface="Cambria Math" panose="02040503050406030204" pitchFamily="18" charset="0"/>
                    </a:rPr>
                    <a:t>A</a:t>
                  </a:r>
                  <a14:m>
                    <m:oMath xmlns:m="http://schemas.openxmlformats.org/officeDocument/2006/math">
                      <m:r>
                        <m:rPr>
                          <m:sty m:val="p"/>
                        </m:rPr>
                        <a:rPr lang="es-CL" sz="5400" dirty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bsolute</m:t>
                      </m:r>
                      <m:r>
                        <a:rPr lang="es-CL" sz="5400" dirty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</m:t>
                      </m:r>
                      <m:r>
                        <m:rPr>
                          <m:sty m:val="p"/>
                        </m:rPr>
                        <a:rPr lang="es-CL" sz="5400" dirty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Salinit</m:t>
                      </m:r>
                      <m:r>
                        <a:rPr lang="es-CL" sz="5400" i="1" dirty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𝑦</m:t>
                      </m:r>
                      <m:r>
                        <a:rPr lang="es-CL" sz="5400" i="1" dirty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[</m:t>
                      </m:r>
                      <m:r>
                        <a:rPr lang="es-ES" sz="5400" i="1" dirty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𝑔</m:t>
                      </m:r>
                      <m:r>
                        <a:rPr lang="es-CL" sz="5400" i="1" dirty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</m:t>
                      </m:r>
                      <m:r>
                        <a:rPr lang="es-ES" sz="5400" i="1" dirty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𝑘</m:t>
                      </m:r>
                      <m:sSup>
                        <m:sSupPr>
                          <m:ctrlPr>
                            <a:rPr lang="es-CL" sz="5400" i="1" dirty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s-ES" sz="5400" i="1" dirty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𝑔</m:t>
                          </m:r>
                        </m:e>
                        <m:sup>
                          <m:r>
                            <a:rPr lang="es-CL" sz="5400" i="1" dirty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−1</m:t>
                          </m:r>
                        </m:sup>
                      </m:sSup>
                      <m:r>
                        <a:rPr lang="es-ES" sz="5400" i="1" dirty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]</m:t>
                      </m:r>
                    </m:oMath>
                  </a14:m>
                  <a:endParaRPr lang="es-CL" sz="5400" dirty="0">
                    <a:latin typeface="Cambria Math" panose="02040503050406030204" pitchFamily="18" charset="0"/>
                    <a:ea typeface="Cambria Math" panose="02040503050406030204" pitchFamily="18" charset="0"/>
                  </a:endParaRPr>
                </a:p>
              </p:txBody>
            </p:sp>
          </mc:Choice>
          <mc:Fallback xmlns="">
            <p:sp>
              <p:nvSpPr>
                <p:cNvPr id="126" name="CuadroTexto 6">
                  <a:extLst>
                    <a:ext uri="{FF2B5EF4-FFF2-40B4-BE49-F238E27FC236}">
                      <a16:creationId xmlns:a16="http://schemas.microsoft.com/office/drawing/2014/main" id="{DB2F5196-9882-1B66-2165-B61CD2F96FAD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4708684" y="26495215"/>
                  <a:ext cx="9983753" cy="923330"/>
                </a:xfrm>
                <a:prstGeom prst="rect">
                  <a:avLst/>
                </a:prstGeom>
                <a:blipFill>
                  <a:blip r:embed="rId10"/>
                  <a:stretch>
                    <a:fillRect l="-3177" t="-16216" b="-37838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27" name="CuadroTexto 6">
                  <a:extLst>
                    <a:ext uri="{FF2B5EF4-FFF2-40B4-BE49-F238E27FC236}">
                      <a16:creationId xmlns:a16="http://schemas.microsoft.com/office/drawing/2014/main" id="{73A3001E-5D2E-EAD6-7533-C536CC08462F}"/>
                    </a:ext>
                  </a:extLst>
                </p:cNvPr>
                <p:cNvSpPr txBox="1"/>
                <p:nvPr/>
              </p:nvSpPr>
              <p:spPr>
                <a:xfrm rot="16200000">
                  <a:off x="-4317773" y="18907115"/>
                  <a:ext cx="9896299" cy="92333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5400" noProof="1">
                      <a:latin typeface="Cambria Math" panose="02040503050406030204" pitchFamily="18" charset="0"/>
                      <a:ea typeface="Cambria Math" panose="02040503050406030204" pitchFamily="18" charset="0"/>
                    </a:rPr>
                    <a:t>Conservative Temperature </a:t>
                  </a:r>
                  <a14:m>
                    <m:oMath xmlns:m="http://schemas.openxmlformats.org/officeDocument/2006/math">
                      <m:r>
                        <a:rPr lang="en-US" sz="5400" i="1" noProof="1" dirty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[°</m:t>
                      </m:r>
                      <m:r>
                        <a:rPr lang="en-US" sz="5400" i="1" noProof="1" dirty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𝐶</m:t>
                      </m:r>
                      <m:r>
                        <a:rPr lang="en-US" sz="5400" i="1" noProof="1" dirty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]</m:t>
                      </m:r>
                    </m:oMath>
                  </a14:m>
                  <a:endParaRPr lang="en-US" sz="5400" noProof="1">
                    <a:latin typeface="Cambria Math" panose="02040503050406030204" pitchFamily="18" charset="0"/>
                    <a:ea typeface="Cambria Math" panose="02040503050406030204" pitchFamily="18" charset="0"/>
                  </a:endParaRPr>
                </a:p>
              </p:txBody>
            </p:sp>
          </mc:Choice>
          <mc:Fallback xmlns="">
            <p:sp>
              <p:nvSpPr>
                <p:cNvPr id="127" name="CuadroTexto 6">
                  <a:extLst>
                    <a:ext uri="{FF2B5EF4-FFF2-40B4-BE49-F238E27FC236}">
                      <a16:creationId xmlns:a16="http://schemas.microsoft.com/office/drawing/2014/main" id="{73A3001E-5D2E-EAD6-7533-C536CC08462F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 rot="16200000">
                  <a:off x="-4317773" y="18907115"/>
                  <a:ext cx="9896299" cy="923330"/>
                </a:xfrm>
                <a:prstGeom prst="rect">
                  <a:avLst/>
                </a:prstGeom>
                <a:blipFill>
                  <a:blip r:embed="rId11"/>
                  <a:stretch>
                    <a:fillRect l="-16438" r="-39726" b="-3333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3" name="CuadroTexto 36">
              <a:extLst>
                <a:ext uri="{FF2B5EF4-FFF2-40B4-BE49-F238E27FC236}">
                  <a16:creationId xmlns:a16="http://schemas.microsoft.com/office/drawing/2014/main" id="{5056908F-3170-FB51-D323-7D9A0C273BDC}"/>
                </a:ext>
              </a:extLst>
            </p:cNvPr>
            <p:cNvSpPr txBox="1"/>
            <p:nvPr/>
          </p:nvSpPr>
          <p:spPr>
            <a:xfrm rot="16200000">
              <a:off x="13417218" y="19749444"/>
              <a:ext cx="5641641" cy="8002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4600" dirty="0">
                  <a:latin typeface="Cambria" panose="02040503050406030204" pitchFamily="18" charset="0"/>
                  <a:ea typeface="Cambria" panose="02040503050406030204" pitchFamily="18" charset="0"/>
                </a:rPr>
                <a:t>Pressure [dbar]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57838384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3B1774A-B675-0B9E-4BD1-F914F889665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Group 14">
            <a:extLst>
              <a:ext uri="{FF2B5EF4-FFF2-40B4-BE49-F238E27FC236}">
                <a16:creationId xmlns:a16="http://schemas.microsoft.com/office/drawing/2014/main" id="{B76DC14C-E428-EF51-40EA-BC8F224FAA7A}"/>
              </a:ext>
            </a:extLst>
          </p:cNvPr>
          <p:cNvGrpSpPr/>
          <p:nvPr/>
        </p:nvGrpSpPr>
        <p:grpSpPr>
          <a:xfrm>
            <a:off x="3922672" y="32901"/>
            <a:ext cx="42047165" cy="28325217"/>
            <a:chOff x="5182552" y="-19114"/>
            <a:chExt cx="40690805" cy="27411500"/>
          </a:xfrm>
        </p:grpSpPr>
        <p:sp>
          <p:nvSpPr>
            <p:cNvPr id="125" name="CuadroTexto 31">
              <a:extLst>
                <a:ext uri="{FF2B5EF4-FFF2-40B4-BE49-F238E27FC236}">
                  <a16:creationId xmlns:a16="http://schemas.microsoft.com/office/drawing/2014/main" id="{FB77273B-0CE4-9366-8AE3-B9C2F48F9F8B}"/>
                </a:ext>
              </a:extLst>
            </p:cNvPr>
            <p:cNvSpPr txBox="1"/>
            <p:nvPr/>
          </p:nvSpPr>
          <p:spPr>
            <a:xfrm>
              <a:off x="5182552" y="12601711"/>
              <a:ext cx="1509997" cy="1237262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en-GB" sz="7440" dirty="0">
                  <a:latin typeface="Cambria" panose="02040503050406030204" pitchFamily="18" charset="0"/>
                  <a:ea typeface="Cambria" panose="02040503050406030204" pitchFamily="18" charset="0"/>
                </a:rPr>
                <a:t>(c)</a:t>
              </a:r>
            </a:p>
          </p:txBody>
        </p:sp>
        <p:sp>
          <p:nvSpPr>
            <p:cNvPr id="33" name="Rectángulo 17">
              <a:extLst>
                <a:ext uri="{FF2B5EF4-FFF2-40B4-BE49-F238E27FC236}">
                  <a16:creationId xmlns:a16="http://schemas.microsoft.com/office/drawing/2014/main" id="{8289188D-329F-2C28-06B0-749FC8391A34}"/>
                </a:ext>
              </a:extLst>
            </p:cNvPr>
            <p:cNvSpPr/>
            <p:nvPr/>
          </p:nvSpPr>
          <p:spPr>
            <a:xfrm>
              <a:off x="16094595" y="1883939"/>
              <a:ext cx="809597" cy="407046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L" sz="1860"/>
            </a:p>
          </p:txBody>
        </p:sp>
        <p:sp>
          <p:nvSpPr>
            <p:cNvPr id="34" name="Rectángulo 19">
              <a:extLst>
                <a:ext uri="{FF2B5EF4-FFF2-40B4-BE49-F238E27FC236}">
                  <a16:creationId xmlns:a16="http://schemas.microsoft.com/office/drawing/2014/main" id="{90A52BDA-78C2-3883-1C48-A486EB1A3501}"/>
                </a:ext>
              </a:extLst>
            </p:cNvPr>
            <p:cNvSpPr/>
            <p:nvPr/>
          </p:nvSpPr>
          <p:spPr>
            <a:xfrm>
              <a:off x="18028384" y="1417860"/>
              <a:ext cx="861534" cy="407046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L" sz="1860"/>
            </a:p>
          </p:txBody>
        </p:sp>
        <p:sp>
          <p:nvSpPr>
            <p:cNvPr id="35" name="Rectángulo 22">
              <a:extLst>
                <a:ext uri="{FF2B5EF4-FFF2-40B4-BE49-F238E27FC236}">
                  <a16:creationId xmlns:a16="http://schemas.microsoft.com/office/drawing/2014/main" id="{011AAC58-9734-1286-4137-9BD4BC968638}"/>
                </a:ext>
              </a:extLst>
            </p:cNvPr>
            <p:cNvSpPr/>
            <p:nvPr/>
          </p:nvSpPr>
          <p:spPr>
            <a:xfrm>
              <a:off x="17248288" y="1690623"/>
              <a:ext cx="809597" cy="42892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L" sz="1860"/>
            </a:p>
          </p:txBody>
        </p:sp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7118B374-B7AE-D081-1BD5-490C54F6C79A}"/>
                </a:ext>
              </a:extLst>
            </p:cNvPr>
            <p:cNvGrpSpPr/>
            <p:nvPr/>
          </p:nvGrpSpPr>
          <p:grpSpPr>
            <a:xfrm>
              <a:off x="22029481" y="13526022"/>
              <a:ext cx="23843876" cy="12819924"/>
              <a:chOff x="20883997" y="15004352"/>
              <a:chExt cx="23843876" cy="12819924"/>
            </a:xfrm>
          </p:grpSpPr>
          <p:pic>
            <p:nvPicPr>
              <p:cNvPr id="6" name="Picture 5">
                <a:extLst>
                  <a:ext uri="{FF2B5EF4-FFF2-40B4-BE49-F238E27FC236}">
                    <a16:creationId xmlns:a16="http://schemas.microsoft.com/office/drawing/2014/main" id="{05679BDD-D69F-A5D2-1D1F-B56FD5F4D8A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r="9435"/>
              <a:stretch/>
            </p:blipFill>
            <p:spPr>
              <a:xfrm>
                <a:off x="20883997" y="15004352"/>
                <a:ext cx="23843876" cy="12819924"/>
              </a:xfrm>
              <a:prstGeom prst="rect">
                <a:avLst/>
              </a:prstGeom>
            </p:spPr>
          </p:pic>
          <p:pic>
            <p:nvPicPr>
              <p:cNvPr id="39" name="Imagen 41">
                <a:extLst>
                  <a:ext uri="{FF2B5EF4-FFF2-40B4-BE49-F238E27FC236}">
                    <a16:creationId xmlns:a16="http://schemas.microsoft.com/office/drawing/2014/main" id="{EE074F28-1F8A-6C7D-0F6F-F8B1BFD67AF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 rot="19663765">
                <a:off x="38459437" y="17539228"/>
                <a:ext cx="3296718" cy="3328807"/>
              </a:xfrm>
              <a:prstGeom prst="rect">
                <a:avLst/>
              </a:prstGeom>
            </p:spPr>
          </p:pic>
        </p:grpSp>
        <p:sp>
          <p:nvSpPr>
            <p:cNvPr id="71" name="CuadroTexto 6">
              <a:extLst>
                <a:ext uri="{FF2B5EF4-FFF2-40B4-BE49-F238E27FC236}">
                  <a16:creationId xmlns:a16="http://schemas.microsoft.com/office/drawing/2014/main" id="{84644253-C55F-603F-68AB-00FD8918E553}"/>
                </a:ext>
              </a:extLst>
            </p:cNvPr>
            <p:cNvSpPr txBox="1"/>
            <p:nvPr/>
          </p:nvSpPr>
          <p:spPr>
            <a:xfrm>
              <a:off x="32133538" y="26345946"/>
              <a:ext cx="4213822" cy="104644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6200" dirty="0">
                  <a:latin typeface="Cambria" panose="02040503050406030204" pitchFamily="18" charset="0"/>
                  <a:ea typeface="Cambria" panose="02040503050406030204" pitchFamily="18" charset="0"/>
                </a:rPr>
                <a:t>Longitude</a:t>
              </a:r>
            </a:p>
          </p:txBody>
        </p:sp>
        <p:sp>
          <p:nvSpPr>
            <p:cNvPr id="89" name="CuadroTexto 113">
              <a:extLst>
                <a:ext uri="{FF2B5EF4-FFF2-40B4-BE49-F238E27FC236}">
                  <a16:creationId xmlns:a16="http://schemas.microsoft.com/office/drawing/2014/main" id="{B8291515-E1AD-D315-EC54-86212D0DD290}"/>
                </a:ext>
              </a:extLst>
            </p:cNvPr>
            <p:cNvSpPr txBox="1"/>
            <p:nvPr/>
          </p:nvSpPr>
          <p:spPr>
            <a:xfrm>
              <a:off x="11405057" y="13663042"/>
              <a:ext cx="1232406" cy="792076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>
              <a:spAutoFit/>
            </a:bodyPr>
            <a:lstStyle/>
            <a:p>
              <a:pPr algn="ctr">
                <a:defRPr/>
              </a:pPr>
              <a:endParaRPr lang="es-CL" sz="4547" dirty="0">
                <a:solidFill>
                  <a:prstClr val="black"/>
                </a:solidFill>
                <a:latin typeface="Cambria" panose="02040503050406030204" pitchFamily="18" charset="0"/>
                <a:ea typeface="Cambria" panose="02040503050406030204" pitchFamily="18" charset="0"/>
                <a:cs typeface="Arial" panose="020B0604020202020204" pitchFamily="34" charset="0"/>
              </a:endParaRPr>
            </a:p>
          </p:txBody>
        </p:sp>
        <p:sp>
          <p:nvSpPr>
            <p:cNvPr id="90" name="CuadroTexto 114">
              <a:extLst>
                <a:ext uri="{FF2B5EF4-FFF2-40B4-BE49-F238E27FC236}">
                  <a16:creationId xmlns:a16="http://schemas.microsoft.com/office/drawing/2014/main" id="{EDA0C950-9927-91D3-7F2C-D8185E3AD0BD}"/>
                </a:ext>
              </a:extLst>
            </p:cNvPr>
            <p:cNvSpPr txBox="1"/>
            <p:nvPr/>
          </p:nvSpPr>
          <p:spPr>
            <a:xfrm>
              <a:off x="11556812" y="11259018"/>
              <a:ext cx="1232406" cy="792076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>
              <a:spAutoFit/>
            </a:bodyPr>
            <a:lstStyle/>
            <a:p>
              <a:pPr algn="ctr">
                <a:defRPr/>
              </a:pPr>
              <a:endParaRPr lang="es-CL" sz="4547" dirty="0">
                <a:solidFill>
                  <a:prstClr val="black"/>
                </a:solidFill>
                <a:latin typeface="Cambria" panose="02040503050406030204" pitchFamily="18" charset="0"/>
                <a:ea typeface="Cambria" panose="02040503050406030204" pitchFamily="18" charset="0"/>
                <a:cs typeface="Arial" panose="020B0604020202020204" pitchFamily="34" charset="0"/>
              </a:endParaRPr>
            </a:p>
          </p:txBody>
        </p:sp>
        <p:sp>
          <p:nvSpPr>
            <p:cNvPr id="91" name="CuadroTexto 115">
              <a:extLst>
                <a:ext uri="{FF2B5EF4-FFF2-40B4-BE49-F238E27FC236}">
                  <a16:creationId xmlns:a16="http://schemas.microsoft.com/office/drawing/2014/main" id="{FA30C859-0E40-DB38-E4F9-A6A56D9E81D7}"/>
                </a:ext>
              </a:extLst>
            </p:cNvPr>
            <p:cNvSpPr txBox="1"/>
            <p:nvPr/>
          </p:nvSpPr>
          <p:spPr>
            <a:xfrm>
              <a:off x="11462777" y="3920995"/>
              <a:ext cx="1232406" cy="792076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>
              <a:spAutoFit/>
            </a:bodyPr>
            <a:lstStyle/>
            <a:p>
              <a:pPr algn="ctr">
                <a:defRPr/>
              </a:pPr>
              <a:endParaRPr lang="es-CL" sz="4547" dirty="0">
                <a:solidFill>
                  <a:prstClr val="black"/>
                </a:solidFill>
                <a:latin typeface="Cambria" panose="02040503050406030204" pitchFamily="18" charset="0"/>
                <a:ea typeface="Cambria" panose="02040503050406030204" pitchFamily="18" charset="0"/>
                <a:cs typeface="Arial" panose="020B0604020202020204" pitchFamily="34" charset="0"/>
              </a:endParaRPr>
            </a:p>
          </p:txBody>
        </p:sp>
        <p:sp>
          <p:nvSpPr>
            <p:cNvPr id="92" name="CuadroTexto 117">
              <a:extLst>
                <a:ext uri="{FF2B5EF4-FFF2-40B4-BE49-F238E27FC236}">
                  <a16:creationId xmlns:a16="http://schemas.microsoft.com/office/drawing/2014/main" id="{6C119D8A-BDF1-6454-8ABD-0861E401637E}"/>
                </a:ext>
              </a:extLst>
            </p:cNvPr>
            <p:cNvSpPr txBox="1"/>
            <p:nvPr/>
          </p:nvSpPr>
          <p:spPr>
            <a:xfrm>
              <a:off x="11509834" y="6212404"/>
              <a:ext cx="1232406" cy="792076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>
              <a:spAutoFit/>
            </a:bodyPr>
            <a:lstStyle/>
            <a:p>
              <a:pPr algn="ctr">
                <a:defRPr/>
              </a:pPr>
              <a:endParaRPr lang="es-CL" sz="4547" dirty="0">
                <a:solidFill>
                  <a:prstClr val="black"/>
                </a:solidFill>
                <a:latin typeface="Cambria" panose="02040503050406030204" pitchFamily="18" charset="0"/>
                <a:ea typeface="Cambria" panose="02040503050406030204" pitchFamily="18" charset="0"/>
                <a:cs typeface="Arial" panose="020B0604020202020204" pitchFamily="34" charset="0"/>
              </a:endParaRPr>
            </a:p>
          </p:txBody>
        </p:sp>
        <p:sp>
          <p:nvSpPr>
            <p:cNvPr id="93" name="CuadroTexto 118">
              <a:extLst>
                <a:ext uri="{FF2B5EF4-FFF2-40B4-BE49-F238E27FC236}">
                  <a16:creationId xmlns:a16="http://schemas.microsoft.com/office/drawing/2014/main" id="{0B1C5ABB-1D98-EB2D-A0B3-E8DC27BE872A}"/>
                </a:ext>
              </a:extLst>
            </p:cNvPr>
            <p:cNvSpPr txBox="1"/>
            <p:nvPr/>
          </p:nvSpPr>
          <p:spPr>
            <a:xfrm>
              <a:off x="11509834" y="8723737"/>
              <a:ext cx="1232406" cy="792076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>
              <a:spAutoFit/>
            </a:bodyPr>
            <a:lstStyle/>
            <a:p>
              <a:pPr algn="ctr">
                <a:defRPr/>
              </a:pPr>
              <a:endParaRPr lang="es-CL" sz="4547" dirty="0">
                <a:solidFill>
                  <a:prstClr val="black"/>
                </a:solidFill>
                <a:latin typeface="Cambria" panose="02040503050406030204" pitchFamily="18" charset="0"/>
                <a:ea typeface="Cambria" panose="02040503050406030204" pitchFamily="18" charset="0"/>
                <a:cs typeface="Arial" panose="020B0604020202020204" pitchFamily="34" charset="0"/>
              </a:endParaRPr>
            </a:p>
          </p:txBody>
        </p:sp>
        <mc:AlternateContent xmlns:mc="http://schemas.openxmlformats.org/markup-compatibility/2006">
          <mc:Choice xmlns:a14="http://schemas.microsoft.com/office/drawing/2010/main" Requires="a14">
            <p:sp>
              <p:nvSpPr>
                <p:cNvPr id="126" name="CuadroTexto 6">
                  <a:extLst>
                    <a:ext uri="{FF2B5EF4-FFF2-40B4-BE49-F238E27FC236}">
                      <a16:creationId xmlns:a16="http://schemas.microsoft.com/office/drawing/2014/main" id="{4B68C73C-203F-C8EC-71EA-3EF77C052E59}"/>
                    </a:ext>
                  </a:extLst>
                </p:cNvPr>
                <p:cNvSpPr txBox="1"/>
                <p:nvPr/>
              </p:nvSpPr>
              <p:spPr>
                <a:xfrm>
                  <a:off x="9116306" y="25539131"/>
                  <a:ext cx="9983753" cy="95103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s-ES" sz="5580" dirty="0">
                      <a:latin typeface="Cambria Math" panose="02040503050406030204" pitchFamily="18" charset="0"/>
                      <a:ea typeface="Cambria Math" panose="02040503050406030204" pitchFamily="18" charset="0"/>
                    </a:rPr>
                    <a:t>A</a:t>
                  </a:r>
                  <a14:m>
                    <m:oMath xmlns:m="http://schemas.openxmlformats.org/officeDocument/2006/math">
                      <m:r>
                        <m:rPr>
                          <m:sty m:val="p"/>
                        </m:rPr>
                        <a:rPr lang="es-CL" sz="5580" dirty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bsolute</m:t>
                      </m:r>
                      <m:r>
                        <a:rPr lang="es-CL" sz="5580" dirty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</m:t>
                      </m:r>
                      <m:r>
                        <m:rPr>
                          <m:sty m:val="p"/>
                        </m:rPr>
                        <a:rPr lang="es-CL" sz="5580" dirty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Salinit</m:t>
                      </m:r>
                      <m:r>
                        <a:rPr lang="es-CL" sz="5580" i="1" dirty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𝑦</m:t>
                      </m:r>
                      <m:r>
                        <a:rPr lang="es-CL" sz="5580" i="1" dirty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[</m:t>
                      </m:r>
                      <m:r>
                        <a:rPr lang="es-ES" sz="5580" i="1" dirty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𝑔</m:t>
                      </m:r>
                      <m:r>
                        <a:rPr lang="es-CL" sz="5580" i="1" dirty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</m:t>
                      </m:r>
                      <m:r>
                        <a:rPr lang="es-ES" sz="5580" i="1" dirty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𝑘</m:t>
                      </m:r>
                      <m:sSup>
                        <m:sSupPr>
                          <m:ctrlPr>
                            <a:rPr lang="es-CL" sz="5580" i="1" dirty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s-ES" sz="5580" i="1" dirty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𝑔</m:t>
                          </m:r>
                        </m:e>
                        <m:sup>
                          <m:r>
                            <a:rPr lang="es-CL" sz="5580" i="1" dirty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−1</m:t>
                          </m:r>
                        </m:sup>
                      </m:sSup>
                      <m:r>
                        <a:rPr lang="es-ES" sz="5580" i="1" dirty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]</m:t>
                      </m:r>
                    </m:oMath>
                  </a14:m>
                  <a:endParaRPr lang="es-CL" sz="5580" dirty="0">
                    <a:latin typeface="Cambria Math" panose="02040503050406030204" pitchFamily="18" charset="0"/>
                    <a:ea typeface="Cambria Math" panose="02040503050406030204" pitchFamily="18" charset="0"/>
                  </a:endParaRPr>
                </a:p>
              </p:txBody>
            </p:sp>
          </mc:Choice>
          <mc:Fallback>
            <p:sp>
              <p:nvSpPr>
                <p:cNvPr id="126" name="CuadroTexto 6">
                  <a:extLst>
                    <a:ext uri="{FF2B5EF4-FFF2-40B4-BE49-F238E27FC236}">
                      <a16:creationId xmlns:a16="http://schemas.microsoft.com/office/drawing/2014/main" id="{4B68C73C-203F-C8EC-71EA-3EF77C052E59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9116306" y="25539131"/>
                  <a:ext cx="9983753" cy="951030"/>
                </a:xfrm>
                <a:prstGeom prst="rect">
                  <a:avLst/>
                </a:prstGeom>
                <a:blipFill>
                  <a:blip r:embed="rId5"/>
                  <a:stretch>
                    <a:fillRect l="-3194" t="-16667" b="-35897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3" name="CuadroTexto 36">
              <a:extLst>
                <a:ext uri="{FF2B5EF4-FFF2-40B4-BE49-F238E27FC236}">
                  <a16:creationId xmlns:a16="http://schemas.microsoft.com/office/drawing/2014/main" id="{A4883572-BD70-B497-0441-1E8C7AC5ADD8}"/>
                </a:ext>
              </a:extLst>
            </p:cNvPr>
            <p:cNvSpPr txBox="1"/>
            <p:nvPr/>
          </p:nvSpPr>
          <p:spPr>
            <a:xfrm rot="16200000">
              <a:off x="18490125" y="19277695"/>
              <a:ext cx="5902277" cy="104644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6200" dirty="0">
                  <a:latin typeface="Cambria" panose="02040503050406030204" pitchFamily="18" charset="0"/>
                  <a:ea typeface="Cambria" panose="02040503050406030204" pitchFamily="18" charset="0"/>
                </a:rPr>
                <a:t>Pressure [dbar]</a:t>
              </a:r>
            </a:p>
          </p:txBody>
        </p:sp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0D43A078-5BD7-F218-5BFE-C6C0A73A4CB4}"/>
                </a:ext>
              </a:extLst>
            </p:cNvPr>
            <p:cNvGrpSpPr/>
            <p:nvPr/>
          </p:nvGrpSpPr>
          <p:grpSpPr>
            <a:xfrm>
              <a:off x="6411538" y="12762724"/>
              <a:ext cx="14573093" cy="12751074"/>
              <a:chOff x="-11864014" y="11643738"/>
              <a:chExt cx="14573093" cy="12751074"/>
            </a:xfrm>
          </p:grpSpPr>
          <p:pic>
            <p:nvPicPr>
              <p:cNvPr id="8" name="Picture 7">
                <a:extLst>
                  <a:ext uri="{FF2B5EF4-FFF2-40B4-BE49-F238E27FC236}">
                    <a16:creationId xmlns:a16="http://schemas.microsoft.com/office/drawing/2014/main" id="{F4F8C9A7-0770-7B16-59BF-D4CFAEEF66A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-11864014" y="11643738"/>
                <a:ext cx="12927015" cy="12751074"/>
              </a:xfrm>
              <a:prstGeom prst="rect">
                <a:avLst/>
              </a:prstGeom>
            </p:spPr>
          </p:pic>
          <p:sp>
            <p:nvSpPr>
              <p:cNvPr id="109" name="Rectángulo 67">
                <a:extLst>
                  <a:ext uri="{FF2B5EF4-FFF2-40B4-BE49-F238E27FC236}">
                    <a16:creationId xmlns:a16="http://schemas.microsoft.com/office/drawing/2014/main" id="{D6C421B2-0958-1A7D-6B40-A2DFB868A5D2}"/>
                  </a:ext>
                </a:extLst>
              </p:cNvPr>
              <p:cNvSpPr/>
              <p:nvPr/>
            </p:nvSpPr>
            <p:spPr>
              <a:xfrm>
                <a:off x="-1407342" y="14335955"/>
                <a:ext cx="2404716" cy="877582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accent1">
                    <a:shade val="15000"/>
                  </a:schemeClr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s-CL" sz="5580" dirty="0">
                    <a:solidFill>
                      <a:schemeClr val="tx1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ESSW</a:t>
                </a:r>
                <a:endParaRPr lang="es-CL" sz="4547" dirty="0">
                  <a:solidFill>
                    <a:schemeClr val="tx1"/>
                  </a:solidFill>
                  <a:latin typeface="Cambria" panose="02040503050406030204" pitchFamily="18" charset="0"/>
                  <a:ea typeface="Cambria" panose="02040503050406030204" pitchFamily="18" charset="0"/>
                </a:endParaRPr>
              </a:p>
            </p:txBody>
          </p:sp>
          <p:sp>
            <p:nvSpPr>
              <p:cNvPr id="110" name="Rectángulo 71">
                <a:extLst>
                  <a:ext uri="{FF2B5EF4-FFF2-40B4-BE49-F238E27FC236}">
                    <a16:creationId xmlns:a16="http://schemas.microsoft.com/office/drawing/2014/main" id="{136C997F-4B08-D75A-B8C5-9DBF9AABA761}"/>
                  </a:ext>
                </a:extLst>
              </p:cNvPr>
              <p:cNvSpPr/>
              <p:nvPr/>
            </p:nvSpPr>
            <p:spPr>
              <a:xfrm>
                <a:off x="-8088528" y="22868608"/>
                <a:ext cx="2404716" cy="877582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accent1">
                    <a:shade val="15000"/>
                  </a:schemeClr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s-CL" sz="5580" dirty="0">
                    <a:solidFill>
                      <a:schemeClr val="tx1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AAIW</a:t>
                </a:r>
                <a:endParaRPr lang="es-CL" sz="4547" dirty="0">
                  <a:solidFill>
                    <a:schemeClr val="tx1"/>
                  </a:solidFill>
                  <a:latin typeface="Cambria" panose="02040503050406030204" pitchFamily="18" charset="0"/>
                  <a:ea typeface="Cambria" panose="02040503050406030204" pitchFamily="18" charset="0"/>
                </a:endParaRPr>
              </a:p>
            </p:txBody>
          </p:sp>
          <p:sp>
            <p:nvSpPr>
              <p:cNvPr id="124" name="Rectángulo 70">
                <a:extLst>
                  <a:ext uri="{FF2B5EF4-FFF2-40B4-BE49-F238E27FC236}">
                    <a16:creationId xmlns:a16="http://schemas.microsoft.com/office/drawing/2014/main" id="{C13842EC-8A2B-D2C4-F687-4EB39170283E}"/>
                  </a:ext>
                </a:extLst>
              </p:cNvPr>
              <p:cNvSpPr/>
              <p:nvPr/>
            </p:nvSpPr>
            <p:spPr>
              <a:xfrm>
                <a:off x="-11106549" y="13142069"/>
                <a:ext cx="2404716" cy="877582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accent1">
                    <a:shade val="15000"/>
                  </a:schemeClr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s-CL" sz="5580" dirty="0">
                    <a:solidFill>
                      <a:schemeClr val="tx1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SSMW</a:t>
                </a:r>
                <a:endParaRPr lang="es-CL" sz="4547" dirty="0">
                  <a:solidFill>
                    <a:schemeClr val="tx1"/>
                  </a:solidFill>
                  <a:latin typeface="Cambria" panose="02040503050406030204" pitchFamily="18" charset="0"/>
                  <a:ea typeface="Cambria" panose="02040503050406030204" pitchFamily="18" charset="0"/>
                </a:endParaRPr>
              </a:p>
            </p:txBody>
          </p:sp>
          <p:pic>
            <p:nvPicPr>
              <p:cNvPr id="9" name="Picture 8">
                <a:extLst>
                  <a:ext uri="{FF2B5EF4-FFF2-40B4-BE49-F238E27FC236}">
                    <a16:creationId xmlns:a16="http://schemas.microsoft.com/office/drawing/2014/main" id="{8A064593-BC4D-B034-3E93-E6B62A00E06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/>
              <a:srcRect l="11307" t="54070" r="39868" b="11423"/>
              <a:stretch/>
            </p:blipFill>
            <p:spPr>
              <a:xfrm>
                <a:off x="-3602338" y="17801658"/>
                <a:ext cx="6311417" cy="4400100"/>
              </a:xfrm>
              <a:prstGeom prst="rect">
                <a:avLst/>
              </a:prstGeom>
              <a:ln>
                <a:solidFill>
                  <a:schemeClr val="tx1"/>
                </a:solidFill>
              </a:ln>
            </p:spPr>
          </p:pic>
        </p:grpSp>
        <p:sp>
          <p:nvSpPr>
            <p:cNvPr id="10" name="Rectángulo 4">
              <a:extLst>
                <a:ext uri="{FF2B5EF4-FFF2-40B4-BE49-F238E27FC236}">
                  <a16:creationId xmlns:a16="http://schemas.microsoft.com/office/drawing/2014/main" id="{23DCBA70-5E37-DCBB-2544-58A4CD6940D4}"/>
                </a:ext>
              </a:extLst>
            </p:cNvPr>
            <p:cNvSpPr/>
            <p:nvPr/>
          </p:nvSpPr>
          <p:spPr>
            <a:xfrm>
              <a:off x="31458977" y="13740648"/>
              <a:ext cx="491230" cy="11763746"/>
            </a:xfrm>
            <a:prstGeom prst="rect">
              <a:avLst/>
            </a:prstGeom>
            <a:noFill/>
            <a:ln w="79375">
              <a:solidFill>
                <a:schemeClr val="bg2">
                  <a:lumMod val="2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CL" sz="1860"/>
            </a:p>
          </p:txBody>
        </p:sp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192DA449-19B9-3477-B885-22A4E189BE8A}"/>
                </a:ext>
              </a:extLst>
            </p:cNvPr>
            <p:cNvGrpSpPr/>
            <p:nvPr/>
          </p:nvGrpSpPr>
          <p:grpSpPr>
            <a:xfrm>
              <a:off x="6519060" y="-10056"/>
              <a:ext cx="9291484" cy="12318239"/>
              <a:chOff x="1590093" y="1689631"/>
              <a:chExt cx="9291484" cy="12318239"/>
            </a:xfrm>
          </p:grpSpPr>
          <p:sp>
            <p:nvSpPr>
              <p:cNvPr id="51" name="CuadroTexto 14">
                <a:extLst>
                  <a:ext uri="{FF2B5EF4-FFF2-40B4-BE49-F238E27FC236}">
                    <a16:creationId xmlns:a16="http://schemas.microsoft.com/office/drawing/2014/main" id="{9770FC3A-2C37-F95F-8F1B-72EA927C865B}"/>
                  </a:ext>
                </a:extLst>
              </p:cNvPr>
              <p:cNvSpPr txBox="1"/>
              <p:nvPr/>
            </p:nvSpPr>
            <p:spPr>
              <a:xfrm>
                <a:off x="3159746" y="2098605"/>
                <a:ext cx="1485006" cy="104644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sz="6200" dirty="0">
                    <a:latin typeface="Cambria" panose="02040503050406030204" pitchFamily="18" charset="0"/>
                    <a:ea typeface="Cambria" panose="02040503050406030204" pitchFamily="18" charset="0"/>
                  </a:rPr>
                  <a:t>(d)</a:t>
                </a:r>
              </a:p>
            </p:txBody>
          </p:sp>
          <p:grpSp>
            <p:nvGrpSpPr>
              <p:cNvPr id="52" name="Grupo 55">
                <a:extLst>
                  <a:ext uri="{FF2B5EF4-FFF2-40B4-BE49-F238E27FC236}">
                    <a16:creationId xmlns:a16="http://schemas.microsoft.com/office/drawing/2014/main" id="{1ED0244B-B322-2FFD-C6DA-44C0FBE64F9D}"/>
                  </a:ext>
                </a:extLst>
              </p:cNvPr>
              <p:cNvGrpSpPr/>
              <p:nvPr/>
            </p:nvGrpSpPr>
            <p:grpSpPr>
              <a:xfrm>
                <a:off x="2933850" y="1932321"/>
                <a:ext cx="7947727" cy="12075549"/>
                <a:chOff x="17952316" y="12293502"/>
                <a:chExt cx="13163550" cy="26184225"/>
              </a:xfrm>
            </p:grpSpPr>
            <p:pic>
              <p:nvPicPr>
                <p:cNvPr id="58" name="Imagen 48">
                  <a:extLst>
                    <a:ext uri="{FF2B5EF4-FFF2-40B4-BE49-F238E27FC236}">
                      <a16:creationId xmlns:a16="http://schemas.microsoft.com/office/drawing/2014/main" id="{7CC298BB-721D-46A6-A975-8843DF90A914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8"/>
                <a:stretch>
                  <a:fillRect/>
                </a:stretch>
              </p:blipFill>
              <p:spPr>
                <a:xfrm>
                  <a:off x="17952316" y="12293502"/>
                  <a:ext cx="13163550" cy="26184225"/>
                </a:xfrm>
                <a:prstGeom prst="rect">
                  <a:avLst/>
                </a:prstGeom>
              </p:spPr>
            </p:pic>
            <p:sp>
              <p:nvSpPr>
                <p:cNvPr id="59" name="Forma libre: forma 51">
                  <a:extLst>
                    <a:ext uri="{FF2B5EF4-FFF2-40B4-BE49-F238E27FC236}">
                      <a16:creationId xmlns:a16="http://schemas.microsoft.com/office/drawing/2014/main" id="{DECE312D-9841-6479-8544-947BA45E4728}"/>
                    </a:ext>
                  </a:extLst>
                </p:cNvPr>
                <p:cNvSpPr/>
                <p:nvPr/>
              </p:nvSpPr>
              <p:spPr>
                <a:xfrm>
                  <a:off x="18597814" y="17400937"/>
                  <a:ext cx="5001151" cy="18085978"/>
                </a:xfrm>
                <a:custGeom>
                  <a:avLst/>
                  <a:gdLst>
                    <a:gd name="connsiteX0" fmla="*/ 0 w 3120185"/>
                    <a:gd name="connsiteY0" fmla="*/ 8618855 h 8618855"/>
                    <a:gd name="connsiteX1" fmla="*/ 857607 w 3120185"/>
                    <a:gd name="connsiteY1" fmla="*/ 8235795 h 8618855"/>
                    <a:gd name="connsiteX2" fmla="*/ 1741205 w 3120185"/>
                    <a:gd name="connsiteY2" fmla="*/ 7718663 h 8618855"/>
                    <a:gd name="connsiteX3" fmla="*/ 2416896 w 3120185"/>
                    <a:gd name="connsiteY3" fmla="*/ 7029155 h 8618855"/>
                    <a:gd name="connsiteX4" fmla="*/ 2754742 w 3120185"/>
                    <a:gd name="connsiteY4" fmla="*/ 6205575 h 8618855"/>
                    <a:gd name="connsiteX5" fmla="*/ 2988635 w 3120185"/>
                    <a:gd name="connsiteY5" fmla="*/ 5267078 h 8618855"/>
                    <a:gd name="connsiteX6" fmla="*/ 3040611 w 3120185"/>
                    <a:gd name="connsiteY6" fmla="*/ 4539263 h 8618855"/>
                    <a:gd name="connsiteX7" fmla="*/ 3118576 w 3120185"/>
                    <a:gd name="connsiteY7" fmla="*/ 3753989 h 8618855"/>
                    <a:gd name="connsiteX8" fmla="*/ 2962647 w 3120185"/>
                    <a:gd name="connsiteY8" fmla="*/ 2700574 h 8618855"/>
                    <a:gd name="connsiteX9" fmla="*/ 2131026 w 3120185"/>
                    <a:gd name="connsiteY9" fmla="*/ 1934454 h 8618855"/>
                    <a:gd name="connsiteX10" fmla="*/ 1195453 w 3120185"/>
                    <a:gd name="connsiteY10" fmla="*/ 1283251 h 8618855"/>
                    <a:gd name="connsiteX11" fmla="*/ 363834 w 3120185"/>
                    <a:gd name="connsiteY11" fmla="*/ 402213 h 8618855"/>
                    <a:gd name="connsiteX12" fmla="*/ 129940 w 3120185"/>
                    <a:gd name="connsiteY12" fmla="*/ 0 h 861885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</a:cxnLst>
                  <a:rect l="l" t="t" r="r" b="b"/>
                  <a:pathLst>
                    <a:path w="3120185" h="8618855" extrusionOk="0">
                      <a:moveTo>
                        <a:pt x="0" y="8618855"/>
                      </a:moveTo>
                      <a:cubicBezTo>
                        <a:pt x="264553" y="8490528"/>
                        <a:pt x="557158" y="8389672"/>
                        <a:pt x="857607" y="8235795"/>
                      </a:cubicBezTo>
                      <a:cubicBezTo>
                        <a:pt x="1206005" y="8098015"/>
                        <a:pt x="1450285" y="7920757"/>
                        <a:pt x="1741205" y="7718663"/>
                      </a:cubicBezTo>
                      <a:cubicBezTo>
                        <a:pt x="1960570" y="7557123"/>
                        <a:pt x="2243498" y="7306071"/>
                        <a:pt x="2416896" y="7029155"/>
                      </a:cubicBezTo>
                      <a:cubicBezTo>
                        <a:pt x="2548735" y="6756685"/>
                        <a:pt x="2665838" y="6502305"/>
                        <a:pt x="2754742" y="6205575"/>
                      </a:cubicBezTo>
                      <a:cubicBezTo>
                        <a:pt x="2904655" y="5918375"/>
                        <a:pt x="2954366" y="5517269"/>
                        <a:pt x="2988635" y="5267078"/>
                      </a:cubicBezTo>
                      <a:cubicBezTo>
                        <a:pt x="3032413" y="4988767"/>
                        <a:pt x="2991730" y="4817075"/>
                        <a:pt x="3040611" y="4539263"/>
                      </a:cubicBezTo>
                      <a:cubicBezTo>
                        <a:pt x="3059460" y="4260305"/>
                        <a:pt x="3118666" y="4078369"/>
                        <a:pt x="3118576" y="3753989"/>
                      </a:cubicBezTo>
                      <a:cubicBezTo>
                        <a:pt x="3110508" y="3450299"/>
                        <a:pt x="3133548" y="3005347"/>
                        <a:pt x="2962647" y="2700574"/>
                      </a:cubicBezTo>
                      <a:cubicBezTo>
                        <a:pt x="2774373" y="2393488"/>
                        <a:pt x="2455149" y="2194874"/>
                        <a:pt x="2131026" y="1934454"/>
                      </a:cubicBezTo>
                      <a:cubicBezTo>
                        <a:pt x="1852853" y="1722585"/>
                        <a:pt x="1490492" y="1543863"/>
                        <a:pt x="1195453" y="1283251"/>
                      </a:cubicBezTo>
                      <a:cubicBezTo>
                        <a:pt x="912207" y="1045261"/>
                        <a:pt x="561583" y="640787"/>
                        <a:pt x="363834" y="402213"/>
                      </a:cubicBezTo>
                      <a:cubicBezTo>
                        <a:pt x="194277" y="181307"/>
                        <a:pt x="158876" y="90488"/>
                        <a:pt x="129940" y="0"/>
                      </a:cubicBezTo>
                    </a:path>
                  </a:pathLst>
                </a:custGeom>
                <a:noFill/>
                <a:ln w="133350" cap="flat" cmpd="sng" algn="ctr">
                  <a:solidFill>
                    <a:srgbClr val="4472C4">
                      <a:shade val="15000"/>
                    </a:srgbClr>
                  </a:solidFill>
                  <a:prstDash val="lgDashDotDot"/>
                  <a:miter lim="800000"/>
                  <a:tailEnd type="triangle" w="lg" len="lg"/>
                  <a:extLst>
                    <a:ext uri="{C807C97D-BFC1-408E-A445-0C87EB9F89A2}">
                      <ask:lineSketchStyleProps xmlns:ask="http://schemas.microsoft.com/office/drawing/2018/sketchyshapes" sd="1219033472">
                        <a:custGeom>
                          <a:avLst/>
                          <a:gdLst>
                            <a:gd name="connsiteX0" fmla="*/ 0 w 3541439"/>
                            <a:gd name="connsiteY0" fmla="*/ 13273548 h 13273548"/>
                            <a:gd name="connsiteX1" fmla="*/ 973393 w 3541439"/>
                            <a:gd name="connsiteY1" fmla="*/ 12683613 h 13273548"/>
                            <a:gd name="connsiteX2" fmla="*/ 1976284 w 3541439"/>
                            <a:gd name="connsiteY2" fmla="*/ 11887200 h 13273548"/>
                            <a:gd name="connsiteX3" fmla="*/ 2743200 w 3541439"/>
                            <a:gd name="connsiteY3" fmla="*/ 10825316 h 13273548"/>
                            <a:gd name="connsiteX4" fmla="*/ 3126658 w 3541439"/>
                            <a:gd name="connsiteY4" fmla="*/ 9556954 h 13273548"/>
                            <a:gd name="connsiteX5" fmla="*/ 3392129 w 3541439"/>
                            <a:gd name="connsiteY5" fmla="*/ 8111613 h 13273548"/>
                            <a:gd name="connsiteX6" fmla="*/ 3451122 w 3541439"/>
                            <a:gd name="connsiteY6" fmla="*/ 6990735 h 13273548"/>
                            <a:gd name="connsiteX7" fmla="*/ 3539613 w 3541439"/>
                            <a:gd name="connsiteY7" fmla="*/ 5781367 h 13273548"/>
                            <a:gd name="connsiteX8" fmla="*/ 3362632 w 3541439"/>
                            <a:gd name="connsiteY8" fmla="*/ 4159045 h 13273548"/>
                            <a:gd name="connsiteX9" fmla="*/ 2418735 w 3541439"/>
                            <a:gd name="connsiteY9" fmla="*/ 2979174 h 13273548"/>
                            <a:gd name="connsiteX10" fmla="*/ 1356851 w 3541439"/>
                            <a:gd name="connsiteY10" fmla="*/ 1976283 h 13273548"/>
                            <a:gd name="connsiteX11" fmla="*/ 412955 w 3541439"/>
                            <a:gd name="connsiteY11" fmla="*/ 619432 h 13273548"/>
                            <a:gd name="connsiteX12" fmla="*/ 147484 w 3541439"/>
                            <a:gd name="connsiteY12" fmla="*/ 0 h 13273548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  <a:cxn ang="0">
                              <a:pos x="connsiteX9" y="connsiteY9"/>
                            </a:cxn>
                            <a:cxn ang="0">
                              <a:pos x="connsiteX10" y="connsiteY10"/>
                            </a:cxn>
                            <a:cxn ang="0">
                              <a:pos x="connsiteX11" y="connsiteY11"/>
                            </a:cxn>
                            <a:cxn ang="0">
                              <a:pos x="connsiteX12" y="connsiteY12"/>
                            </a:cxn>
                          </a:cxnLst>
                          <a:rect l="l" t="t" r="r" b="b"/>
                          <a:pathLst>
                            <a:path w="3541439" h="13273548">
                              <a:moveTo>
                                <a:pt x="0" y="13273548"/>
                              </a:moveTo>
                              <a:cubicBezTo>
                                <a:pt x="322006" y="13094109"/>
                                <a:pt x="644012" y="12914671"/>
                                <a:pt x="973393" y="12683613"/>
                              </a:cubicBezTo>
                              <a:cubicBezTo>
                                <a:pt x="1302774" y="12452555"/>
                                <a:pt x="1681316" y="12196916"/>
                                <a:pt x="1976284" y="11887200"/>
                              </a:cubicBezTo>
                              <a:cubicBezTo>
                                <a:pt x="2271252" y="11577484"/>
                                <a:pt x="2551471" y="11213690"/>
                                <a:pt x="2743200" y="10825316"/>
                              </a:cubicBezTo>
                              <a:cubicBezTo>
                                <a:pt x="2934929" y="10436942"/>
                                <a:pt x="3018503" y="10009238"/>
                                <a:pt x="3126658" y="9556954"/>
                              </a:cubicBezTo>
                              <a:cubicBezTo>
                                <a:pt x="3234813" y="9104670"/>
                                <a:pt x="3338052" y="8539316"/>
                                <a:pt x="3392129" y="8111613"/>
                              </a:cubicBezTo>
                              <a:cubicBezTo>
                                <a:pt x="3446206" y="7683910"/>
                                <a:pt x="3426541" y="7379109"/>
                                <a:pt x="3451122" y="6990735"/>
                              </a:cubicBezTo>
                              <a:cubicBezTo>
                                <a:pt x="3475703" y="6602361"/>
                                <a:pt x="3554361" y="6253315"/>
                                <a:pt x="3539613" y="5781367"/>
                              </a:cubicBezTo>
                              <a:cubicBezTo>
                                <a:pt x="3524865" y="5309419"/>
                                <a:pt x="3549445" y="4626077"/>
                                <a:pt x="3362632" y="4159045"/>
                              </a:cubicBezTo>
                              <a:cubicBezTo>
                                <a:pt x="3175819" y="3692013"/>
                                <a:pt x="2753032" y="3342968"/>
                                <a:pt x="2418735" y="2979174"/>
                              </a:cubicBezTo>
                              <a:cubicBezTo>
                                <a:pt x="2084438" y="2615380"/>
                                <a:pt x="1691148" y="2369573"/>
                                <a:pt x="1356851" y="1976283"/>
                              </a:cubicBezTo>
                              <a:cubicBezTo>
                                <a:pt x="1022554" y="1582993"/>
                                <a:pt x="614516" y="948813"/>
                                <a:pt x="412955" y="619432"/>
                              </a:cubicBezTo>
                              <a:cubicBezTo>
                                <a:pt x="211394" y="290051"/>
                                <a:pt x="179439" y="145025"/>
                                <a:pt x="147484" y="0"/>
                              </a:cubicBezTo>
                            </a:path>
                          </a:pathLst>
                        </a:custGeom>
                        <ask:type>
                          <ask:lineSketchCurved/>
                        </ask:type>
                      </ask:lineSketchStyleProps>
                    </a:ext>
                  </a:extLst>
                </a:ln>
                <a:effectLst/>
              </p:spPr>
              <p:txBody>
                <a:bodyPr rtlCol="0" anchor="ctr"/>
                <a:lstStyle/>
                <a:p>
                  <a:pPr algn="ctr" defTabSz="3749635">
                    <a:defRPr/>
                  </a:pPr>
                  <a:endParaRPr lang="es-CL" sz="7381" kern="0" dirty="0">
                    <a:solidFill>
                      <a:prstClr val="white"/>
                    </a:solidFill>
                    <a:latin typeface="Calibri" panose="020F0502020204030204"/>
                  </a:endParaRPr>
                </a:p>
              </p:txBody>
            </p:sp>
          </p:grpSp>
          <p:sp>
            <p:nvSpPr>
              <p:cNvPr id="53" name="Rectángulo 59">
                <a:extLst>
                  <a:ext uri="{FF2B5EF4-FFF2-40B4-BE49-F238E27FC236}">
                    <a16:creationId xmlns:a16="http://schemas.microsoft.com/office/drawing/2014/main" id="{6286CBBA-E704-8A42-202C-2ABFFA09BF8B}"/>
                  </a:ext>
                </a:extLst>
              </p:cNvPr>
              <p:cNvSpPr/>
              <p:nvPr/>
            </p:nvSpPr>
            <p:spPr>
              <a:xfrm rot="19709048">
                <a:off x="3655237" y="11149945"/>
                <a:ext cx="2154403" cy="901560"/>
              </a:xfrm>
              <a:prstGeom prst="rect">
                <a:avLst/>
              </a:prstGeom>
              <a:solidFill>
                <a:schemeClr val="bg2"/>
              </a:solidFill>
              <a:ln>
                <a:solidFill>
                  <a:schemeClr val="accent1">
                    <a:shade val="15000"/>
                  </a:schemeClr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s-CL" sz="5580" dirty="0">
                    <a:solidFill>
                      <a:schemeClr val="tx1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CPC</a:t>
                </a:r>
                <a:endParaRPr lang="es-CL" sz="4547" dirty="0">
                  <a:solidFill>
                    <a:schemeClr val="tx1"/>
                  </a:solidFill>
                  <a:latin typeface="Cambria" panose="02040503050406030204" pitchFamily="18" charset="0"/>
                  <a:ea typeface="Cambria" panose="02040503050406030204" pitchFamily="18" charset="0"/>
                </a:endParaRPr>
              </a:p>
            </p:txBody>
          </p:sp>
          <p:sp>
            <p:nvSpPr>
              <p:cNvPr id="54" name="Forma libre: forma 61">
                <a:extLst>
                  <a:ext uri="{FF2B5EF4-FFF2-40B4-BE49-F238E27FC236}">
                    <a16:creationId xmlns:a16="http://schemas.microsoft.com/office/drawing/2014/main" id="{D448111B-0933-1465-A31F-BAFC8047D2F8}"/>
                  </a:ext>
                </a:extLst>
              </p:cNvPr>
              <p:cNvSpPr/>
              <p:nvPr/>
            </p:nvSpPr>
            <p:spPr>
              <a:xfrm>
                <a:off x="3852805" y="3469640"/>
                <a:ext cx="3294625" cy="8807137"/>
              </a:xfrm>
              <a:custGeom>
                <a:avLst/>
                <a:gdLst>
                  <a:gd name="connsiteX0" fmla="*/ 0 w 3356080"/>
                  <a:gd name="connsiteY0" fmla="*/ 0 h 8953500"/>
                  <a:gd name="connsiteX1" fmla="*/ 342900 w 3356080"/>
                  <a:gd name="connsiteY1" fmla="*/ 342900 h 8953500"/>
                  <a:gd name="connsiteX2" fmla="*/ 533400 w 3356080"/>
                  <a:gd name="connsiteY2" fmla="*/ 571500 h 8953500"/>
                  <a:gd name="connsiteX3" fmla="*/ 819150 w 3356080"/>
                  <a:gd name="connsiteY3" fmla="*/ 857250 h 8953500"/>
                  <a:gd name="connsiteX4" fmla="*/ 1028700 w 3356080"/>
                  <a:gd name="connsiteY4" fmla="*/ 1181100 h 8953500"/>
                  <a:gd name="connsiteX5" fmla="*/ 1123950 w 3356080"/>
                  <a:gd name="connsiteY5" fmla="*/ 1409700 h 8953500"/>
                  <a:gd name="connsiteX6" fmla="*/ 1219200 w 3356080"/>
                  <a:gd name="connsiteY6" fmla="*/ 1562100 h 8953500"/>
                  <a:gd name="connsiteX7" fmla="*/ 1352550 w 3356080"/>
                  <a:gd name="connsiteY7" fmla="*/ 1828800 h 8953500"/>
                  <a:gd name="connsiteX8" fmla="*/ 1524000 w 3356080"/>
                  <a:gd name="connsiteY8" fmla="*/ 2076450 h 8953500"/>
                  <a:gd name="connsiteX9" fmla="*/ 1790700 w 3356080"/>
                  <a:gd name="connsiteY9" fmla="*/ 2247900 h 8953500"/>
                  <a:gd name="connsiteX10" fmla="*/ 2171700 w 3356080"/>
                  <a:gd name="connsiteY10" fmla="*/ 2476500 h 8953500"/>
                  <a:gd name="connsiteX11" fmla="*/ 2514600 w 3356080"/>
                  <a:gd name="connsiteY11" fmla="*/ 2628900 h 8953500"/>
                  <a:gd name="connsiteX12" fmla="*/ 2914650 w 3356080"/>
                  <a:gd name="connsiteY12" fmla="*/ 2819400 h 8953500"/>
                  <a:gd name="connsiteX13" fmla="*/ 3276600 w 3356080"/>
                  <a:gd name="connsiteY13" fmla="*/ 3105150 h 8953500"/>
                  <a:gd name="connsiteX14" fmla="*/ 3352800 w 3356080"/>
                  <a:gd name="connsiteY14" fmla="*/ 3429000 h 8953500"/>
                  <a:gd name="connsiteX15" fmla="*/ 3333750 w 3356080"/>
                  <a:gd name="connsiteY15" fmla="*/ 3790950 h 8953500"/>
                  <a:gd name="connsiteX16" fmla="*/ 3257550 w 3356080"/>
                  <a:gd name="connsiteY16" fmla="*/ 4286250 h 8953500"/>
                  <a:gd name="connsiteX17" fmla="*/ 3181350 w 3356080"/>
                  <a:gd name="connsiteY17" fmla="*/ 4953000 h 8953500"/>
                  <a:gd name="connsiteX18" fmla="*/ 3143250 w 3356080"/>
                  <a:gd name="connsiteY18" fmla="*/ 5410200 h 8953500"/>
                  <a:gd name="connsiteX19" fmla="*/ 3028950 w 3356080"/>
                  <a:gd name="connsiteY19" fmla="*/ 6019800 h 8953500"/>
                  <a:gd name="connsiteX20" fmla="*/ 2933700 w 3356080"/>
                  <a:gd name="connsiteY20" fmla="*/ 6705600 h 8953500"/>
                  <a:gd name="connsiteX21" fmla="*/ 2952750 w 3356080"/>
                  <a:gd name="connsiteY21" fmla="*/ 6972300 h 8953500"/>
                  <a:gd name="connsiteX22" fmla="*/ 2743200 w 3356080"/>
                  <a:gd name="connsiteY22" fmla="*/ 7581900 h 8953500"/>
                  <a:gd name="connsiteX23" fmla="*/ 2533650 w 3356080"/>
                  <a:gd name="connsiteY23" fmla="*/ 8039100 h 8953500"/>
                  <a:gd name="connsiteX24" fmla="*/ 2343150 w 3356080"/>
                  <a:gd name="connsiteY24" fmla="*/ 8610600 h 8953500"/>
                  <a:gd name="connsiteX25" fmla="*/ 2343150 w 3356080"/>
                  <a:gd name="connsiteY25" fmla="*/ 8953500 h 89535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</a:cxnLst>
                <a:rect l="l" t="t" r="r" b="b"/>
                <a:pathLst>
                  <a:path w="3356080" h="8953500">
                    <a:moveTo>
                      <a:pt x="0" y="0"/>
                    </a:moveTo>
                    <a:cubicBezTo>
                      <a:pt x="127000" y="123825"/>
                      <a:pt x="254000" y="247650"/>
                      <a:pt x="342900" y="342900"/>
                    </a:cubicBezTo>
                    <a:cubicBezTo>
                      <a:pt x="431800" y="438150"/>
                      <a:pt x="454025" y="485775"/>
                      <a:pt x="533400" y="571500"/>
                    </a:cubicBezTo>
                    <a:cubicBezTo>
                      <a:pt x="612775" y="657225"/>
                      <a:pt x="736600" y="755650"/>
                      <a:pt x="819150" y="857250"/>
                    </a:cubicBezTo>
                    <a:cubicBezTo>
                      <a:pt x="901700" y="958850"/>
                      <a:pt x="977900" y="1089025"/>
                      <a:pt x="1028700" y="1181100"/>
                    </a:cubicBezTo>
                    <a:cubicBezTo>
                      <a:pt x="1079500" y="1273175"/>
                      <a:pt x="1092200" y="1346200"/>
                      <a:pt x="1123950" y="1409700"/>
                    </a:cubicBezTo>
                    <a:cubicBezTo>
                      <a:pt x="1155700" y="1473200"/>
                      <a:pt x="1181100" y="1492250"/>
                      <a:pt x="1219200" y="1562100"/>
                    </a:cubicBezTo>
                    <a:cubicBezTo>
                      <a:pt x="1257300" y="1631950"/>
                      <a:pt x="1301750" y="1743075"/>
                      <a:pt x="1352550" y="1828800"/>
                    </a:cubicBezTo>
                    <a:cubicBezTo>
                      <a:pt x="1403350" y="1914525"/>
                      <a:pt x="1450975" y="2006600"/>
                      <a:pt x="1524000" y="2076450"/>
                    </a:cubicBezTo>
                    <a:cubicBezTo>
                      <a:pt x="1597025" y="2146300"/>
                      <a:pt x="1682750" y="2181225"/>
                      <a:pt x="1790700" y="2247900"/>
                    </a:cubicBezTo>
                    <a:cubicBezTo>
                      <a:pt x="1898650" y="2314575"/>
                      <a:pt x="2051050" y="2413000"/>
                      <a:pt x="2171700" y="2476500"/>
                    </a:cubicBezTo>
                    <a:cubicBezTo>
                      <a:pt x="2292350" y="2540000"/>
                      <a:pt x="2390775" y="2571750"/>
                      <a:pt x="2514600" y="2628900"/>
                    </a:cubicBezTo>
                    <a:cubicBezTo>
                      <a:pt x="2638425" y="2686050"/>
                      <a:pt x="2787650" y="2740025"/>
                      <a:pt x="2914650" y="2819400"/>
                    </a:cubicBezTo>
                    <a:cubicBezTo>
                      <a:pt x="3041650" y="2898775"/>
                      <a:pt x="3203575" y="3003550"/>
                      <a:pt x="3276600" y="3105150"/>
                    </a:cubicBezTo>
                    <a:cubicBezTo>
                      <a:pt x="3349625" y="3206750"/>
                      <a:pt x="3343275" y="3314700"/>
                      <a:pt x="3352800" y="3429000"/>
                    </a:cubicBezTo>
                    <a:cubicBezTo>
                      <a:pt x="3362325" y="3543300"/>
                      <a:pt x="3349625" y="3648075"/>
                      <a:pt x="3333750" y="3790950"/>
                    </a:cubicBezTo>
                    <a:cubicBezTo>
                      <a:pt x="3317875" y="3933825"/>
                      <a:pt x="3282950" y="4092575"/>
                      <a:pt x="3257550" y="4286250"/>
                    </a:cubicBezTo>
                    <a:cubicBezTo>
                      <a:pt x="3232150" y="4479925"/>
                      <a:pt x="3200400" y="4765675"/>
                      <a:pt x="3181350" y="4953000"/>
                    </a:cubicBezTo>
                    <a:cubicBezTo>
                      <a:pt x="3162300" y="5140325"/>
                      <a:pt x="3168650" y="5232400"/>
                      <a:pt x="3143250" y="5410200"/>
                    </a:cubicBezTo>
                    <a:cubicBezTo>
                      <a:pt x="3117850" y="5588000"/>
                      <a:pt x="3063875" y="5803900"/>
                      <a:pt x="3028950" y="6019800"/>
                    </a:cubicBezTo>
                    <a:cubicBezTo>
                      <a:pt x="2994025" y="6235700"/>
                      <a:pt x="2946400" y="6546850"/>
                      <a:pt x="2933700" y="6705600"/>
                    </a:cubicBezTo>
                    <a:cubicBezTo>
                      <a:pt x="2921000" y="6864350"/>
                      <a:pt x="2984500" y="6826250"/>
                      <a:pt x="2952750" y="6972300"/>
                    </a:cubicBezTo>
                    <a:cubicBezTo>
                      <a:pt x="2921000" y="7118350"/>
                      <a:pt x="2813050" y="7404100"/>
                      <a:pt x="2743200" y="7581900"/>
                    </a:cubicBezTo>
                    <a:cubicBezTo>
                      <a:pt x="2673350" y="7759700"/>
                      <a:pt x="2600325" y="7867650"/>
                      <a:pt x="2533650" y="8039100"/>
                    </a:cubicBezTo>
                    <a:cubicBezTo>
                      <a:pt x="2466975" y="8210550"/>
                      <a:pt x="2374900" y="8458200"/>
                      <a:pt x="2343150" y="8610600"/>
                    </a:cubicBezTo>
                    <a:cubicBezTo>
                      <a:pt x="2311400" y="8763000"/>
                      <a:pt x="2362200" y="8921750"/>
                      <a:pt x="2343150" y="8953500"/>
                    </a:cubicBezTo>
                  </a:path>
                </a:pathLst>
              </a:custGeom>
              <a:noFill/>
              <a:ln w="152400">
                <a:solidFill>
                  <a:srgbClr val="FF0000"/>
                </a:solidFill>
                <a:prstDash val="dash"/>
                <a:tailEnd type="triangle" w="med" len="med"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CL" sz="1860"/>
              </a:p>
            </p:txBody>
          </p:sp>
          <p:sp>
            <p:nvSpPr>
              <p:cNvPr id="55" name="Rectángulo 66">
                <a:extLst>
                  <a:ext uri="{FF2B5EF4-FFF2-40B4-BE49-F238E27FC236}">
                    <a16:creationId xmlns:a16="http://schemas.microsoft.com/office/drawing/2014/main" id="{69A12524-C267-4002-2451-C968C64C261B}"/>
                  </a:ext>
                </a:extLst>
              </p:cNvPr>
              <p:cNvSpPr/>
              <p:nvPr/>
            </p:nvSpPr>
            <p:spPr>
              <a:xfrm>
                <a:off x="6326180" y="11044379"/>
                <a:ext cx="431209" cy="405728"/>
              </a:xfrm>
              <a:prstGeom prst="rect">
                <a:avLst/>
              </a:prstGeom>
              <a:solidFill>
                <a:schemeClr val="bg2"/>
              </a:solidFill>
              <a:ln w="762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s-CL" sz="1860"/>
              </a:p>
            </p:txBody>
          </p:sp>
          <p:sp>
            <p:nvSpPr>
              <p:cNvPr id="56" name="Rectángulo 60">
                <a:extLst>
                  <a:ext uri="{FF2B5EF4-FFF2-40B4-BE49-F238E27FC236}">
                    <a16:creationId xmlns:a16="http://schemas.microsoft.com/office/drawing/2014/main" id="{8BD6A5E6-32BA-ACAF-D7CA-57DF96866F39}"/>
                  </a:ext>
                </a:extLst>
              </p:cNvPr>
              <p:cNvSpPr/>
              <p:nvPr/>
            </p:nvSpPr>
            <p:spPr>
              <a:xfrm rot="16644069">
                <a:off x="5561502" y="8463364"/>
                <a:ext cx="2733968" cy="722743"/>
              </a:xfrm>
              <a:prstGeom prst="rect">
                <a:avLst/>
              </a:prstGeom>
              <a:gradFill flip="none" rotWithShape="1">
                <a:gsLst>
                  <a:gs pos="5000">
                    <a:srgbClr val="FF0000">
                      <a:tint val="66000"/>
                      <a:satMod val="160000"/>
                      <a:lumMod val="55000"/>
                      <a:lumOff val="45000"/>
                    </a:srgbClr>
                  </a:gs>
                  <a:gs pos="50000">
                    <a:srgbClr val="FF0000">
                      <a:tint val="44500"/>
                      <a:satMod val="160000"/>
                    </a:srgbClr>
                  </a:gs>
                  <a:gs pos="100000">
                    <a:srgbClr val="FF0000">
                      <a:tint val="23500"/>
                      <a:satMod val="160000"/>
                    </a:srgbClr>
                  </a:gs>
                </a:gsLst>
                <a:path path="circle">
                  <a:fillToRect l="50000" t="50000" r="50000" b="50000"/>
                </a:path>
                <a:tileRect/>
              </a:gradFill>
              <a:ln>
                <a:solidFill>
                  <a:schemeClr val="accent1">
                    <a:shade val="15000"/>
                  </a:schemeClr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s-CL" sz="4960" dirty="0">
                    <a:solidFill>
                      <a:schemeClr val="tx1"/>
                    </a:solidFill>
                    <a:latin typeface="Cambria" panose="02040503050406030204" pitchFamily="18" charset="0"/>
                    <a:ea typeface="Cambria" panose="02040503050406030204" pitchFamily="18" charset="0"/>
                  </a:rPr>
                  <a:t>PCUC</a:t>
                </a:r>
                <a:endParaRPr lang="es-CL" sz="6820" dirty="0">
                  <a:solidFill>
                    <a:schemeClr val="tx1"/>
                  </a:solidFill>
                  <a:latin typeface="Cambria" panose="02040503050406030204" pitchFamily="18" charset="0"/>
                  <a:ea typeface="Cambria" panose="02040503050406030204" pitchFamily="18" charset="0"/>
                </a:endParaRPr>
              </a:p>
            </p:txBody>
          </p:sp>
          <p:sp>
            <p:nvSpPr>
              <p:cNvPr id="57" name="CuadroTexto 116">
                <a:extLst>
                  <a:ext uri="{FF2B5EF4-FFF2-40B4-BE49-F238E27FC236}">
                    <a16:creationId xmlns:a16="http://schemas.microsoft.com/office/drawing/2014/main" id="{F228545C-C0A1-E69A-85EC-D1939DBDDD2B}"/>
                  </a:ext>
                </a:extLst>
              </p:cNvPr>
              <p:cNvSpPr txBox="1"/>
              <p:nvPr/>
            </p:nvSpPr>
            <p:spPr>
              <a:xfrm>
                <a:off x="1590093" y="1689631"/>
                <a:ext cx="1485006" cy="123726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GB" sz="7440" dirty="0">
                    <a:latin typeface="Cambria" panose="02040503050406030204" pitchFamily="18" charset="0"/>
                    <a:ea typeface="Cambria" panose="02040503050406030204" pitchFamily="18" charset="0"/>
                  </a:rPr>
                  <a:t>(a)</a:t>
                </a:r>
              </a:p>
            </p:txBody>
          </p:sp>
        </p:grpSp>
        <p:sp>
          <p:nvSpPr>
            <p:cNvPr id="62" name="CuadroTexto 11">
              <a:extLst>
                <a:ext uri="{FF2B5EF4-FFF2-40B4-BE49-F238E27FC236}">
                  <a16:creationId xmlns:a16="http://schemas.microsoft.com/office/drawing/2014/main" id="{9891B862-EBF8-4B0D-35E2-68EACA0D4925}"/>
                </a:ext>
              </a:extLst>
            </p:cNvPr>
            <p:cNvSpPr txBox="1"/>
            <p:nvPr/>
          </p:nvSpPr>
          <p:spPr>
            <a:xfrm>
              <a:off x="21145941" y="13348760"/>
              <a:ext cx="1485006" cy="123726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7440" dirty="0">
                  <a:latin typeface="Cambria" panose="02040503050406030204" pitchFamily="18" charset="0"/>
                  <a:ea typeface="Cambria" panose="02040503050406030204" pitchFamily="18" charset="0"/>
                </a:rPr>
                <a:t>(d)</a:t>
              </a:r>
            </a:p>
          </p:txBody>
        </p:sp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A4AB4AE3-933C-F5C8-DB3E-C7EA01E90146}"/>
                </a:ext>
              </a:extLst>
            </p:cNvPr>
            <p:cNvGrpSpPr/>
            <p:nvPr/>
          </p:nvGrpSpPr>
          <p:grpSpPr>
            <a:xfrm>
              <a:off x="17116755" y="-19114"/>
              <a:ext cx="27891005" cy="13818175"/>
              <a:chOff x="19677907" y="-80506"/>
              <a:chExt cx="27891005" cy="13818175"/>
            </a:xfrm>
          </p:grpSpPr>
          <p:pic>
            <p:nvPicPr>
              <p:cNvPr id="2" name="Picture 1">
                <a:extLst>
                  <a:ext uri="{FF2B5EF4-FFF2-40B4-BE49-F238E27FC236}">
                    <a16:creationId xmlns:a16="http://schemas.microsoft.com/office/drawing/2014/main" id="{BA4AAA2D-3FF4-EF8E-EBEC-F517A9F3F3E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20687127" y="115642"/>
                <a:ext cx="26881785" cy="12823968"/>
              </a:xfrm>
              <a:prstGeom prst="rect">
                <a:avLst/>
              </a:prstGeom>
            </p:spPr>
          </p:pic>
          <p:grpSp>
            <p:nvGrpSpPr>
              <p:cNvPr id="13" name="Group 12">
                <a:extLst>
                  <a:ext uri="{FF2B5EF4-FFF2-40B4-BE49-F238E27FC236}">
                    <a16:creationId xmlns:a16="http://schemas.microsoft.com/office/drawing/2014/main" id="{C976061F-B652-20F7-837F-43531CEDC1F1}"/>
                  </a:ext>
                </a:extLst>
              </p:cNvPr>
              <p:cNvGrpSpPr/>
              <p:nvPr/>
            </p:nvGrpSpPr>
            <p:grpSpPr>
              <a:xfrm>
                <a:off x="19677907" y="-80506"/>
                <a:ext cx="27398462" cy="13818175"/>
                <a:chOff x="19677907" y="-80506"/>
                <a:chExt cx="27398462" cy="13818175"/>
              </a:xfrm>
            </p:grpSpPr>
            <p:sp>
              <p:nvSpPr>
                <p:cNvPr id="94" name="CuadroTexto 36">
                  <a:extLst>
                    <a:ext uri="{FF2B5EF4-FFF2-40B4-BE49-F238E27FC236}">
                      <a16:creationId xmlns:a16="http://schemas.microsoft.com/office/drawing/2014/main" id="{9F517494-812B-F832-BF23-F67A0C4CA3F0}"/>
                    </a:ext>
                  </a:extLst>
                </p:cNvPr>
                <p:cNvSpPr txBox="1"/>
                <p:nvPr/>
              </p:nvSpPr>
              <p:spPr>
                <a:xfrm rot="16200000">
                  <a:off x="17577747" y="6097933"/>
                  <a:ext cx="5641641" cy="104644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GB" sz="6200" dirty="0">
                      <a:latin typeface="Cambria" panose="02040503050406030204" pitchFamily="18" charset="0"/>
                      <a:ea typeface="Cambria" panose="02040503050406030204" pitchFamily="18" charset="0"/>
                    </a:rPr>
                    <a:t>Pressure [dbar]</a:t>
                  </a:r>
                </a:p>
              </p:txBody>
            </p:sp>
            <p:sp>
              <p:nvSpPr>
                <p:cNvPr id="97" name="CuadroTexto 110">
                  <a:extLst>
                    <a:ext uri="{FF2B5EF4-FFF2-40B4-BE49-F238E27FC236}">
                      <a16:creationId xmlns:a16="http://schemas.microsoft.com/office/drawing/2014/main" id="{481B3030-9BA8-EC71-64B6-802232E16DC6}"/>
                    </a:ext>
                  </a:extLst>
                </p:cNvPr>
                <p:cNvSpPr txBox="1"/>
                <p:nvPr/>
              </p:nvSpPr>
              <p:spPr>
                <a:xfrm>
                  <a:off x="45113944" y="11975391"/>
                  <a:ext cx="1962425" cy="951030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 algn="ctr">
                    <a:defRPr/>
                  </a:pPr>
                  <a:r>
                    <a:rPr lang="es-CL" sz="5580" dirty="0">
                      <a:solidFill>
                        <a:prstClr val="black"/>
                      </a:solidFill>
                      <a:latin typeface="Cambria" panose="02040503050406030204" pitchFamily="18" charset="0"/>
                      <a:ea typeface="Cambria" panose="02040503050406030204" pitchFamily="18" charset="0"/>
                      <a:cs typeface="Arial" panose="020B0604020202020204" pitchFamily="34" charset="0"/>
                    </a:rPr>
                    <a:t>Tu °</a:t>
                  </a:r>
                  <a:endParaRPr lang="es-CL" sz="4960" dirty="0">
                    <a:solidFill>
                      <a:prstClr val="black"/>
                    </a:solidFill>
                    <a:latin typeface="Cambria" panose="02040503050406030204" pitchFamily="18" charset="0"/>
                    <a:ea typeface="Cambria" panose="02040503050406030204" pitchFamily="18" charset="0"/>
                    <a:cs typeface="Arial" panose="020B0604020202020204" pitchFamily="34" charset="0"/>
                  </a:endParaRPr>
                </a:p>
              </p:txBody>
            </p:sp>
            <p:sp>
              <p:nvSpPr>
                <p:cNvPr id="60" name="CuadroTexto 26">
                  <a:extLst>
                    <a:ext uri="{FF2B5EF4-FFF2-40B4-BE49-F238E27FC236}">
                      <a16:creationId xmlns:a16="http://schemas.microsoft.com/office/drawing/2014/main" id="{676BF76E-6891-048F-38B4-201D5EC7E359}"/>
                    </a:ext>
                  </a:extLst>
                </p:cNvPr>
                <p:cNvSpPr txBox="1"/>
                <p:nvPr/>
              </p:nvSpPr>
              <p:spPr>
                <a:xfrm>
                  <a:off x="33843052" y="12724985"/>
                  <a:ext cx="2958549" cy="101268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GB" sz="6200" dirty="0">
                      <a:latin typeface="Cambria" panose="02040503050406030204" pitchFamily="18" charset="0"/>
                      <a:ea typeface="Cambria" panose="02040503050406030204" pitchFamily="18" charset="0"/>
                    </a:rPr>
                    <a:t>Latitude</a:t>
                  </a:r>
                </a:p>
              </p:txBody>
            </p:sp>
            <p:sp>
              <p:nvSpPr>
                <p:cNvPr id="42" name="Rectángulo 4">
                  <a:extLst>
                    <a:ext uri="{FF2B5EF4-FFF2-40B4-BE49-F238E27FC236}">
                      <a16:creationId xmlns:a16="http://schemas.microsoft.com/office/drawing/2014/main" id="{06746B8A-13C4-CDC3-1127-B0DD9ABE973B}"/>
                    </a:ext>
                  </a:extLst>
                </p:cNvPr>
                <p:cNvSpPr/>
                <p:nvPr/>
              </p:nvSpPr>
              <p:spPr>
                <a:xfrm>
                  <a:off x="24514143" y="149509"/>
                  <a:ext cx="458129" cy="11912817"/>
                </a:xfrm>
                <a:prstGeom prst="rect">
                  <a:avLst/>
                </a:prstGeom>
                <a:noFill/>
                <a:ln w="79375">
                  <a:solidFill>
                    <a:schemeClr val="bg2">
                      <a:lumMod val="25000"/>
                    </a:schemeClr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s-CL" sz="1860"/>
                </a:p>
              </p:txBody>
            </p:sp>
            <p:sp>
              <p:nvSpPr>
                <p:cNvPr id="95" name="CuadroTexto 10">
                  <a:extLst>
                    <a:ext uri="{FF2B5EF4-FFF2-40B4-BE49-F238E27FC236}">
                      <a16:creationId xmlns:a16="http://schemas.microsoft.com/office/drawing/2014/main" id="{FCDFB1E2-8F14-A958-C9A8-DB3F46CB168F}"/>
                    </a:ext>
                  </a:extLst>
                </p:cNvPr>
                <p:cNvSpPr txBox="1"/>
                <p:nvPr/>
              </p:nvSpPr>
              <p:spPr>
                <a:xfrm>
                  <a:off x="19677907" y="-80506"/>
                  <a:ext cx="1482169" cy="1237262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GB" sz="7440" dirty="0">
                      <a:latin typeface="Cambria" panose="02040503050406030204" pitchFamily="18" charset="0"/>
                      <a:ea typeface="Cambria" panose="02040503050406030204" pitchFamily="18" charset="0"/>
                    </a:rPr>
                    <a:t>(b)</a:t>
                  </a:r>
                </a:p>
              </p:txBody>
            </p:sp>
          </p:grpSp>
        </p:grpSp>
        <mc:AlternateContent xmlns:mc="http://schemas.openxmlformats.org/markup-compatibility/2006">
          <mc:Choice xmlns:a14="http://schemas.microsoft.com/office/drawing/2010/main" Requires="a14">
            <p:sp>
              <p:nvSpPr>
                <p:cNvPr id="127" name="CuadroTexto 6">
                  <a:extLst>
                    <a:ext uri="{FF2B5EF4-FFF2-40B4-BE49-F238E27FC236}">
                      <a16:creationId xmlns:a16="http://schemas.microsoft.com/office/drawing/2014/main" id="{8A1420DD-2780-DF29-D7B5-2864F60396EB}"/>
                    </a:ext>
                  </a:extLst>
                </p:cNvPr>
                <p:cNvSpPr txBox="1"/>
                <p:nvPr/>
              </p:nvSpPr>
              <p:spPr>
                <a:xfrm rot="16200000">
                  <a:off x="974986" y="18270352"/>
                  <a:ext cx="9896299" cy="95103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5580" noProof="1">
                      <a:latin typeface="Cambria Math" panose="02040503050406030204" pitchFamily="18" charset="0"/>
                      <a:ea typeface="Cambria Math" panose="02040503050406030204" pitchFamily="18" charset="0"/>
                    </a:rPr>
                    <a:t>Conservative Temperature </a:t>
                  </a:r>
                  <a14:m>
                    <m:oMath xmlns:m="http://schemas.openxmlformats.org/officeDocument/2006/math">
                      <m:r>
                        <a:rPr lang="en-US" sz="5580" i="1" noProof="1" dirty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[°</m:t>
                      </m:r>
                      <m:r>
                        <a:rPr lang="en-US" sz="5580" i="1" noProof="1" dirty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𝐶</m:t>
                      </m:r>
                      <m:r>
                        <a:rPr lang="en-US" sz="5580" i="1" noProof="1" dirty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]</m:t>
                      </m:r>
                    </m:oMath>
                  </a14:m>
                  <a:endParaRPr lang="en-US" sz="5580" noProof="1">
                    <a:latin typeface="Cambria Math" panose="02040503050406030204" pitchFamily="18" charset="0"/>
                    <a:ea typeface="Cambria Math" panose="02040503050406030204" pitchFamily="18" charset="0"/>
                  </a:endParaRPr>
                </a:p>
              </p:txBody>
            </p:sp>
          </mc:Choice>
          <mc:Fallback>
            <p:sp>
              <p:nvSpPr>
                <p:cNvPr id="127" name="CuadroTexto 6">
                  <a:extLst>
                    <a:ext uri="{FF2B5EF4-FFF2-40B4-BE49-F238E27FC236}">
                      <a16:creationId xmlns:a16="http://schemas.microsoft.com/office/drawing/2014/main" id="{8A1420DD-2780-DF29-D7B5-2864F60396EB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 rot="16200000">
                  <a:off x="974986" y="18270352"/>
                  <a:ext cx="9896299" cy="951030"/>
                </a:xfrm>
                <a:prstGeom prst="rect">
                  <a:avLst/>
                </a:prstGeom>
                <a:blipFill>
                  <a:blip r:embed="rId10"/>
                  <a:stretch>
                    <a:fillRect l="-16456" r="-32911" b="-3222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</p:spTree>
    <p:extLst>
      <p:ext uri="{BB962C8B-B14F-4D97-AF65-F5344CB8AC3E}">
        <p14:creationId xmlns:p14="http://schemas.microsoft.com/office/powerpoint/2010/main" val="65034193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2013 - 2022 Theme">
  <a:themeElements>
    <a:clrScheme name="Office 2013 - 2022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2013 - 2022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2013 - 2022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378</TotalTime>
  <Words>151</Words>
  <Application>Microsoft Macintosh PowerPoint</Application>
  <PresentationFormat>Custom</PresentationFormat>
  <Paragraphs>83</Paragraphs>
  <Slides>2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8" baseType="lpstr">
      <vt:lpstr>Arial</vt:lpstr>
      <vt:lpstr>Calibri</vt:lpstr>
      <vt:lpstr>Calibri Light</vt:lpstr>
      <vt:lpstr>Cambria</vt:lpstr>
      <vt:lpstr>Cambria Math</vt:lpstr>
      <vt:lpstr>Office 2013 - 2022 Theme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Mauro Alonso Pinto Juica</dc:creator>
  <cp:lastModifiedBy>Mauro Pinto</cp:lastModifiedBy>
  <cp:revision>35</cp:revision>
  <dcterms:created xsi:type="dcterms:W3CDTF">2023-05-31T21:36:46Z</dcterms:created>
  <dcterms:modified xsi:type="dcterms:W3CDTF">2025-06-24T14:50:25Z</dcterms:modified>
</cp:coreProperties>
</file>

<file path=docProps/thumbnail.jpeg>
</file>